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1"/>
  </p:sldMasterIdLst>
  <p:notesMasterIdLst>
    <p:notesMasterId r:id="rId8"/>
  </p:notesMasterIdLst>
  <p:sldIdLst>
    <p:sldId id="313" r:id="rId2"/>
    <p:sldId id="298" r:id="rId3"/>
    <p:sldId id="321" r:id="rId4"/>
    <p:sldId id="322" r:id="rId5"/>
    <p:sldId id="324" r:id="rId6"/>
    <p:sldId id="328" r:id="rId7"/>
  </p:sldIdLst>
  <p:sldSz cx="9906000" cy="6858000" type="A4"/>
  <p:notesSz cx="9144000" cy="6858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100" b="1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1pPr>
    <a:lvl2pPr marL="336550" indent="120650" algn="l" rtl="0" fontAlgn="base">
      <a:spcBef>
        <a:spcPct val="0"/>
      </a:spcBef>
      <a:spcAft>
        <a:spcPct val="0"/>
      </a:spcAft>
      <a:defRPr sz="3100" b="1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2pPr>
    <a:lvl3pPr marL="673100" indent="241300" algn="l" rtl="0" fontAlgn="base">
      <a:spcBef>
        <a:spcPct val="0"/>
      </a:spcBef>
      <a:spcAft>
        <a:spcPct val="0"/>
      </a:spcAft>
      <a:defRPr sz="3100" b="1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3pPr>
    <a:lvl4pPr marL="1009650" indent="361950" algn="l" rtl="0" fontAlgn="base">
      <a:spcBef>
        <a:spcPct val="0"/>
      </a:spcBef>
      <a:spcAft>
        <a:spcPct val="0"/>
      </a:spcAft>
      <a:defRPr sz="3100" b="1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4pPr>
    <a:lvl5pPr marL="1346200" indent="482600" algn="l" rtl="0" fontAlgn="base">
      <a:spcBef>
        <a:spcPct val="0"/>
      </a:spcBef>
      <a:spcAft>
        <a:spcPct val="0"/>
      </a:spcAft>
      <a:defRPr sz="3100" b="1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5pPr>
    <a:lvl6pPr marL="2286000" algn="l" defTabSz="914400" rtl="0" eaLnBrk="1" latinLnBrk="0" hangingPunct="1">
      <a:defRPr sz="3100" b="1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6pPr>
    <a:lvl7pPr marL="2743200" algn="l" defTabSz="914400" rtl="0" eaLnBrk="1" latinLnBrk="0" hangingPunct="1">
      <a:defRPr sz="3100" b="1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7pPr>
    <a:lvl8pPr marL="3200400" algn="l" defTabSz="914400" rtl="0" eaLnBrk="1" latinLnBrk="0" hangingPunct="1">
      <a:defRPr sz="3100" b="1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8pPr>
    <a:lvl9pPr marL="3657600" algn="l" defTabSz="914400" rtl="0" eaLnBrk="1" latinLnBrk="0" hangingPunct="1">
      <a:defRPr sz="3100" b="1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0000"/>
    <a:srgbClr val="FFFFCC"/>
    <a:srgbClr val="CC00CC"/>
    <a:srgbClr val="5F5F5F"/>
    <a:srgbClr val="008080"/>
    <a:srgbClr val="0000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7436" autoAdjust="0"/>
    <p:restoredTop sz="90929"/>
  </p:normalViewPr>
  <p:slideViewPr>
    <p:cSldViewPr>
      <p:cViewPr varScale="1">
        <p:scale>
          <a:sx n="67" d="100"/>
          <a:sy n="67" d="100"/>
        </p:scale>
        <p:origin x="-1098" y="-108"/>
      </p:cViewPr>
      <p:guideLst>
        <p:guide orient="horz" pos="2160"/>
        <p:guide pos="3120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49936ADC-D0A2-446D-A503-7CDABAF37FAF}" type="datetimeFigureOut">
              <a:rPr lang="id-ID"/>
              <a:pPr>
                <a:defRPr/>
              </a:pPr>
              <a:t>07/10/2013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714625" y="514350"/>
            <a:ext cx="371475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id-ID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id-ID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FDC9713-185E-4772-859F-CD83BEB112A1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467" y="2130848"/>
            <a:ext cx="8421067" cy="147004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6143" y="3886647"/>
            <a:ext cx="6933716" cy="1752451"/>
          </a:xfrm>
        </p:spPr>
        <p:txBody>
          <a:bodyPr/>
          <a:lstStyle>
            <a:lvl1pPr marL="0" indent="0" algn="ctr">
              <a:buNone/>
              <a:defRPr/>
            </a:lvl1pPr>
            <a:lvl2pPr marL="336774" indent="0" algn="ctr">
              <a:buNone/>
              <a:defRPr/>
            </a:lvl2pPr>
            <a:lvl3pPr marL="673547" indent="0" algn="ctr">
              <a:buNone/>
              <a:defRPr/>
            </a:lvl3pPr>
            <a:lvl4pPr marL="1010321" indent="0" algn="ctr">
              <a:buNone/>
              <a:defRPr/>
            </a:lvl4pPr>
            <a:lvl5pPr marL="1347094" indent="0" algn="ctr">
              <a:buNone/>
              <a:defRPr/>
            </a:lvl5pPr>
            <a:lvl6pPr marL="1683868" indent="0" algn="ctr">
              <a:buNone/>
              <a:defRPr/>
            </a:lvl6pPr>
            <a:lvl7pPr marL="2020641" indent="0" algn="ctr">
              <a:buNone/>
              <a:defRPr/>
            </a:lvl7pPr>
            <a:lvl8pPr marL="2357415" indent="0" algn="ctr">
              <a:buNone/>
              <a:defRPr/>
            </a:lvl8pPr>
            <a:lvl9pPr marL="2694188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45808" y="178594"/>
            <a:ext cx="1992809" cy="57864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67383" y="178594"/>
            <a:ext cx="5862340" cy="57864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371" y="4406801"/>
            <a:ext cx="8419858" cy="1361777"/>
          </a:xfrm>
        </p:spPr>
        <p:txBody>
          <a:bodyPr anchor="t"/>
          <a:lstStyle>
            <a:lvl1pPr algn="l">
              <a:defRPr sz="29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371" y="2906613"/>
            <a:ext cx="8419858" cy="1500188"/>
          </a:xfrm>
        </p:spPr>
        <p:txBody>
          <a:bodyPr anchor="b"/>
          <a:lstStyle>
            <a:lvl1pPr marL="0" indent="0">
              <a:buNone/>
              <a:defRPr sz="1500"/>
            </a:lvl1pPr>
            <a:lvl2pPr marL="336774" indent="0">
              <a:buNone/>
              <a:defRPr sz="1300"/>
            </a:lvl2pPr>
            <a:lvl3pPr marL="673547" indent="0">
              <a:buNone/>
              <a:defRPr sz="1200"/>
            </a:lvl3pPr>
            <a:lvl4pPr marL="1010321" indent="0">
              <a:buNone/>
              <a:defRPr sz="1000"/>
            </a:lvl4pPr>
            <a:lvl5pPr marL="1347094" indent="0">
              <a:buNone/>
              <a:defRPr sz="1000"/>
            </a:lvl5pPr>
            <a:lvl6pPr marL="1683868" indent="0">
              <a:buNone/>
              <a:defRPr sz="1000"/>
            </a:lvl6pPr>
            <a:lvl7pPr marL="2020641" indent="0">
              <a:buNone/>
              <a:defRPr sz="1000"/>
            </a:lvl7pPr>
            <a:lvl8pPr marL="2357415" indent="0">
              <a:buNone/>
              <a:defRPr sz="1000"/>
            </a:lvl8pPr>
            <a:lvl9pPr marL="2694188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67383" y="1946672"/>
            <a:ext cx="3927574" cy="4018359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1043" y="1946672"/>
            <a:ext cx="3927574" cy="4018359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784" y="274588"/>
            <a:ext cx="8914433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784" y="1534791"/>
            <a:ext cx="4376198" cy="63958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36774" indent="0">
              <a:buNone/>
              <a:defRPr sz="1500" b="1"/>
            </a:lvl2pPr>
            <a:lvl3pPr marL="673547" indent="0">
              <a:buNone/>
              <a:defRPr sz="1300" b="1"/>
            </a:lvl3pPr>
            <a:lvl4pPr marL="1010321" indent="0">
              <a:buNone/>
              <a:defRPr sz="1200" b="1"/>
            </a:lvl4pPr>
            <a:lvl5pPr marL="1347094" indent="0">
              <a:buNone/>
              <a:defRPr sz="1200" b="1"/>
            </a:lvl5pPr>
            <a:lvl6pPr marL="1683868" indent="0">
              <a:buNone/>
              <a:defRPr sz="1200" b="1"/>
            </a:lvl6pPr>
            <a:lvl7pPr marL="2020641" indent="0">
              <a:buNone/>
              <a:defRPr sz="1200" b="1"/>
            </a:lvl7pPr>
            <a:lvl8pPr marL="2357415" indent="0">
              <a:buNone/>
              <a:defRPr sz="1200" b="1"/>
            </a:lvl8pPr>
            <a:lvl9pPr marL="2694188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784" y="2174379"/>
            <a:ext cx="4376198" cy="3951387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1601" y="1534791"/>
            <a:ext cx="4378616" cy="63958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36774" indent="0">
              <a:buNone/>
              <a:defRPr sz="1500" b="1"/>
            </a:lvl2pPr>
            <a:lvl3pPr marL="673547" indent="0">
              <a:buNone/>
              <a:defRPr sz="1300" b="1"/>
            </a:lvl3pPr>
            <a:lvl4pPr marL="1010321" indent="0">
              <a:buNone/>
              <a:defRPr sz="1200" b="1"/>
            </a:lvl4pPr>
            <a:lvl5pPr marL="1347094" indent="0">
              <a:buNone/>
              <a:defRPr sz="1200" b="1"/>
            </a:lvl5pPr>
            <a:lvl6pPr marL="1683868" indent="0">
              <a:buNone/>
              <a:defRPr sz="1200" b="1"/>
            </a:lvl6pPr>
            <a:lvl7pPr marL="2020641" indent="0">
              <a:buNone/>
              <a:defRPr sz="1200" b="1"/>
            </a:lvl7pPr>
            <a:lvl8pPr marL="2357415" indent="0">
              <a:buNone/>
              <a:defRPr sz="1200" b="1"/>
            </a:lvl8pPr>
            <a:lvl9pPr marL="2694188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1601" y="2174379"/>
            <a:ext cx="4378616" cy="3951387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784" y="273473"/>
            <a:ext cx="3258871" cy="1161975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159" y="273472"/>
            <a:ext cx="5537057" cy="585229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784" y="1435448"/>
            <a:ext cx="3258871" cy="4690318"/>
          </a:xfrm>
        </p:spPr>
        <p:txBody>
          <a:bodyPr/>
          <a:lstStyle>
            <a:lvl1pPr marL="0" indent="0">
              <a:buNone/>
              <a:defRPr sz="1000"/>
            </a:lvl1pPr>
            <a:lvl2pPr marL="336774" indent="0">
              <a:buNone/>
              <a:defRPr sz="900"/>
            </a:lvl2pPr>
            <a:lvl3pPr marL="673547" indent="0">
              <a:buNone/>
              <a:defRPr sz="700"/>
            </a:lvl3pPr>
            <a:lvl4pPr marL="1010321" indent="0">
              <a:buNone/>
              <a:defRPr sz="700"/>
            </a:lvl4pPr>
            <a:lvl5pPr marL="1347094" indent="0">
              <a:buNone/>
              <a:defRPr sz="700"/>
            </a:lvl5pPr>
            <a:lvl6pPr marL="1683868" indent="0">
              <a:buNone/>
              <a:defRPr sz="700"/>
            </a:lvl6pPr>
            <a:lvl7pPr marL="2020641" indent="0">
              <a:buNone/>
              <a:defRPr sz="700"/>
            </a:lvl7pPr>
            <a:lvl8pPr marL="2357415" indent="0">
              <a:buNone/>
              <a:defRPr sz="700"/>
            </a:lvl8pPr>
            <a:lvl9pPr marL="2694188" indent="0">
              <a:buNone/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021" y="4800824"/>
            <a:ext cx="5943359" cy="567035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2021" y="612800"/>
            <a:ext cx="5943359" cy="4114354"/>
          </a:xfrm>
        </p:spPr>
        <p:txBody>
          <a:bodyPr/>
          <a:lstStyle>
            <a:lvl1pPr marL="0" indent="0">
              <a:buNone/>
              <a:defRPr sz="2400"/>
            </a:lvl1pPr>
            <a:lvl2pPr marL="336774" indent="0">
              <a:buNone/>
              <a:defRPr sz="2100"/>
            </a:lvl2pPr>
            <a:lvl3pPr marL="673547" indent="0">
              <a:buNone/>
              <a:defRPr sz="1800"/>
            </a:lvl3pPr>
            <a:lvl4pPr marL="1010321" indent="0">
              <a:buNone/>
              <a:defRPr sz="1500"/>
            </a:lvl4pPr>
            <a:lvl5pPr marL="1347094" indent="0">
              <a:buNone/>
              <a:defRPr sz="1500"/>
            </a:lvl5pPr>
            <a:lvl6pPr marL="1683868" indent="0">
              <a:buNone/>
              <a:defRPr sz="1500"/>
            </a:lvl6pPr>
            <a:lvl7pPr marL="2020641" indent="0">
              <a:buNone/>
              <a:defRPr sz="1500"/>
            </a:lvl7pPr>
            <a:lvl8pPr marL="2357415" indent="0">
              <a:buNone/>
              <a:defRPr sz="1500"/>
            </a:lvl8pPr>
            <a:lvl9pPr marL="2694188" indent="0">
              <a:buNone/>
              <a:defRPr sz="1500"/>
            </a:lvl9pPr>
          </a:lstStyle>
          <a:p>
            <a:pPr lvl="0"/>
            <a:endParaRPr lang="en-US" noProof="0" smtClean="0">
              <a:sym typeface="Gill Sans" pitchFamily="32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021" y="5367859"/>
            <a:ext cx="5943359" cy="804788"/>
          </a:xfrm>
        </p:spPr>
        <p:txBody>
          <a:bodyPr/>
          <a:lstStyle>
            <a:lvl1pPr marL="0" indent="0">
              <a:buNone/>
              <a:defRPr sz="1000"/>
            </a:lvl1pPr>
            <a:lvl2pPr marL="336774" indent="0">
              <a:buNone/>
              <a:defRPr sz="900"/>
            </a:lvl2pPr>
            <a:lvl3pPr marL="673547" indent="0">
              <a:buNone/>
              <a:defRPr sz="700"/>
            </a:lvl3pPr>
            <a:lvl4pPr marL="1010321" indent="0">
              <a:buNone/>
              <a:defRPr sz="700"/>
            </a:lvl4pPr>
            <a:lvl5pPr marL="1347094" indent="0">
              <a:buNone/>
              <a:defRPr sz="700"/>
            </a:lvl5pPr>
            <a:lvl6pPr marL="1683868" indent="0">
              <a:buNone/>
              <a:defRPr sz="700"/>
            </a:lvl6pPr>
            <a:lvl7pPr marL="2020641" indent="0">
              <a:buNone/>
              <a:defRPr sz="700"/>
            </a:lvl7pPr>
            <a:lvl8pPr marL="2357415" indent="0">
              <a:buNone/>
              <a:defRPr sz="700"/>
            </a:lvl8pPr>
            <a:lvl9pPr marL="2694188" indent="0">
              <a:buNone/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66788" y="179388"/>
            <a:ext cx="7972425" cy="1714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37419" tIns="37419" rIns="37419" bIns="3741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charset="0"/>
              </a:rPr>
              <a:t>Click to edit Master title style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66788" y="1946275"/>
            <a:ext cx="7972425" cy="40179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37419" tIns="37419" rIns="37419" bIns="3741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charset="0"/>
              </a:rPr>
              <a:t>Click to edit Master text styles</a:t>
            </a:r>
          </a:p>
          <a:p>
            <a:pPr lvl="1"/>
            <a:r>
              <a:rPr lang="en-US" smtClean="0">
                <a:sym typeface="Gill Sans" charset="0"/>
              </a:rPr>
              <a:t>Second level</a:t>
            </a:r>
          </a:p>
          <a:p>
            <a:pPr lvl="2"/>
            <a:r>
              <a:rPr lang="en-US" smtClean="0">
                <a:sym typeface="Gill Sans" charset="0"/>
              </a:rPr>
              <a:t>Third level</a:t>
            </a:r>
          </a:p>
          <a:p>
            <a:pPr lvl="3"/>
            <a:r>
              <a:rPr lang="en-US" smtClean="0">
                <a:sym typeface="Gill Sans" charset="0"/>
              </a:rPr>
              <a:t>Fourth level</a:t>
            </a:r>
          </a:p>
          <a:p>
            <a:pPr lvl="4"/>
            <a:r>
              <a:rPr lang="en-US" smtClean="0">
                <a:sym typeface="Gill Sans" charset="0"/>
              </a:rPr>
              <a:t>Fifth level</a:t>
            </a:r>
          </a:p>
        </p:txBody>
      </p:sp>
      <p:pic>
        <p:nvPicPr>
          <p:cNvPr id="1028" name="Picture 3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-300038" y="0"/>
            <a:ext cx="10506076" cy="6858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+mj-lt"/>
          <a:ea typeface="+mj-ea"/>
          <a:cs typeface="ヒラギノ角ゴ ProN W3" charset="0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Gill Sans" pitchFamily="32" charset="0"/>
          <a:ea typeface="ヒラギノ角ゴ ProN W3" pitchFamily="32" charset="-128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Gill Sans" pitchFamily="32" charset="0"/>
          <a:ea typeface="ヒラギノ角ゴ ProN W3" pitchFamily="32" charset="-128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Gill Sans" pitchFamily="32" charset="0"/>
          <a:ea typeface="ヒラギノ角ゴ ProN W3" pitchFamily="32" charset="-128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Gill Sans" pitchFamily="32" charset="0"/>
          <a:ea typeface="ヒラギノ角ゴ ProN W3" pitchFamily="32" charset="-128"/>
          <a:cs typeface="ヒラギノ角ゴ ProN W3" charset="0"/>
          <a:sym typeface="Gill Sans" charset="0"/>
        </a:defRPr>
      </a:lvl5pPr>
      <a:lvl6pPr marL="336774" algn="ctr" rtl="0" fontAlgn="base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Gill Sans" pitchFamily="32" charset="0"/>
          <a:ea typeface="ヒラギノ角ゴ ProN W3" pitchFamily="32" charset="-128"/>
          <a:sym typeface="Gill Sans" pitchFamily="32" charset="0"/>
        </a:defRPr>
      </a:lvl6pPr>
      <a:lvl7pPr marL="673547" algn="ctr" rtl="0" fontAlgn="base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Gill Sans" pitchFamily="32" charset="0"/>
          <a:ea typeface="ヒラギノ角ゴ ProN W3" pitchFamily="32" charset="-128"/>
          <a:sym typeface="Gill Sans" pitchFamily="32" charset="0"/>
        </a:defRPr>
      </a:lvl7pPr>
      <a:lvl8pPr marL="1010321" algn="ctr" rtl="0" fontAlgn="base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Gill Sans" pitchFamily="32" charset="0"/>
          <a:ea typeface="ヒラギノ角ゴ ProN W3" pitchFamily="32" charset="-128"/>
          <a:sym typeface="Gill Sans" pitchFamily="32" charset="0"/>
        </a:defRPr>
      </a:lvl8pPr>
      <a:lvl9pPr marL="1347094" algn="ctr" rtl="0" fontAlgn="base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Gill Sans" pitchFamily="32" charset="0"/>
          <a:ea typeface="ヒラギノ角ゴ ProN W3" pitchFamily="32" charset="-128"/>
          <a:sym typeface="Gill Sans" pitchFamily="32" charset="0"/>
        </a:defRPr>
      </a:lvl9pPr>
    </p:titleStyle>
    <p:bodyStyle>
      <a:lvl1pPr marL="558800" indent="-363538" algn="l" rtl="0" eaLnBrk="0" fontAlgn="base" hangingPunct="0">
        <a:spcBef>
          <a:spcPts val="28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ヒラギノ角ゴ ProN W3" charset="0"/>
          <a:sym typeface="Gill Sans" charset="0"/>
        </a:defRPr>
      </a:lvl1pPr>
      <a:lvl2pPr marL="887413" indent="-363538" algn="l" rtl="0" eaLnBrk="0" fontAlgn="base" hangingPunct="0">
        <a:spcBef>
          <a:spcPts val="28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ヒラギノ角ゴ ProN W3" charset="0"/>
          <a:sym typeface="Gill Sans" charset="0"/>
        </a:defRPr>
      </a:lvl2pPr>
      <a:lvl3pPr marL="1214438" indent="-363538" algn="l" rtl="0" eaLnBrk="0" fontAlgn="base" hangingPunct="0">
        <a:spcBef>
          <a:spcPts val="28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ヒラギノ角ゴ ProN W3" charset="0"/>
          <a:sym typeface="Gill Sans" charset="0"/>
        </a:defRPr>
      </a:lvl3pPr>
      <a:lvl4pPr marL="1541463" indent="-363538" algn="l" rtl="0" eaLnBrk="0" fontAlgn="base" hangingPunct="0">
        <a:spcBef>
          <a:spcPts val="28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ヒラギノ角ゴ ProN W3" charset="0"/>
          <a:sym typeface="Gill Sans" charset="0"/>
        </a:defRPr>
      </a:lvl4pPr>
      <a:lvl5pPr marL="1868488" indent="-363538" algn="l" rtl="0" eaLnBrk="0" fontAlgn="base" hangingPunct="0">
        <a:spcBef>
          <a:spcPts val="28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ヒラギノ角ゴ ProN W3" charset="0"/>
          <a:sym typeface="Gill Sans" charset="0"/>
        </a:defRPr>
      </a:lvl5pPr>
      <a:lvl6pPr marL="2206569" indent="-363669" algn="l" rtl="0" fontAlgn="base">
        <a:spcBef>
          <a:spcPts val="2799"/>
        </a:spcBef>
        <a:spcAft>
          <a:spcPct val="0"/>
        </a:spcAft>
        <a:buSzPct val="171000"/>
        <a:buFont typeface="Gill Sans" pitchFamily="32" charset="0"/>
        <a:buChar char="•"/>
        <a:defRPr sz="2400">
          <a:solidFill>
            <a:schemeClr val="tx1"/>
          </a:solidFill>
          <a:latin typeface="+mn-lt"/>
          <a:ea typeface="+mn-ea"/>
          <a:sym typeface="Gill Sans" pitchFamily="32" charset="0"/>
        </a:defRPr>
      </a:lvl6pPr>
      <a:lvl7pPr marL="2543342" indent="-363669" algn="l" rtl="0" fontAlgn="base">
        <a:spcBef>
          <a:spcPts val="2799"/>
        </a:spcBef>
        <a:spcAft>
          <a:spcPct val="0"/>
        </a:spcAft>
        <a:buSzPct val="171000"/>
        <a:buFont typeface="Gill Sans" pitchFamily="32" charset="0"/>
        <a:buChar char="•"/>
        <a:defRPr sz="2400">
          <a:solidFill>
            <a:schemeClr val="tx1"/>
          </a:solidFill>
          <a:latin typeface="+mn-lt"/>
          <a:ea typeface="+mn-ea"/>
          <a:sym typeface="Gill Sans" pitchFamily="32" charset="0"/>
        </a:defRPr>
      </a:lvl7pPr>
      <a:lvl8pPr marL="2880116" indent="-363669" algn="l" rtl="0" fontAlgn="base">
        <a:spcBef>
          <a:spcPts val="2799"/>
        </a:spcBef>
        <a:spcAft>
          <a:spcPct val="0"/>
        </a:spcAft>
        <a:buSzPct val="171000"/>
        <a:buFont typeface="Gill Sans" pitchFamily="32" charset="0"/>
        <a:buChar char="•"/>
        <a:defRPr sz="2400">
          <a:solidFill>
            <a:schemeClr val="tx1"/>
          </a:solidFill>
          <a:latin typeface="+mn-lt"/>
          <a:ea typeface="+mn-ea"/>
          <a:sym typeface="Gill Sans" pitchFamily="32" charset="0"/>
        </a:defRPr>
      </a:lvl8pPr>
      <a:lvl9pPr marL="3216889" indent="-363669" algn="l" rtl="0" fontAlgn="base">
        <a:spcBef>
          <a:spcPts val="2799"/>
        </a:spcBef>
        <a:spcAft>
          <a:spcPct val="0"/>
        </a:spcAft>
        <a:buSzPct val="171000"/>
        <a:buFont typeface="Gill Sans" pitchFamily="32" charset="0"/>
        <a:buChar char="•"/>
        <a:defRPr sz="2400">
          <a:solidFill>
            <a:schemeClr val="tx1"/>
          </a:solidFill>
          <a:latin typeface="+mn-lt"/>
          <a:ea typeface="+mn-ea"/>
          <a:sym typeface="Gill Sans" pitchFamily="32" charset="0"/>
        </a:defRPr>
      </a:lvl9pPr>
    </p:bodyStyle>
    <p:otherStyle>
      <a:defPPr>
        <a:defRPr lang="en-US"/>
      </a:defPPr>
      <a:lvl1pPr marL="0" algn="l" defTabSz="67354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36774" algn="l" defTabSz="67354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73547" algn="l" defTabSz="67354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1010321" algn="l" defTabSz="67354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47094" algn="l" defTabSz="67354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83868" algn="l" defTabSz="67354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020641" algn="l" defTabSz="67354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357415" algn="l" defTabSz="67354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694188" algn="l" defTabSz="67354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title"/>
          </p:nvPr>
        </p:nvSpPr>
        <p:spPr>
          <a:xfrm>
            <a:off x="166654" y="2857496"/>
            <a:ext cx="5786478" cy="2500330"/>
          </a:xfrm>
        </p:spPr>
        <p:txBody>
          <a:bodyPr/>
          <a:lstStyle/>
          <a:p>
            <a:pPr algn="l"/>
            <a:r>
              <a:rPr lang="id-ID" sz="4000" b="1" dirty="0" smtClean="0"/>
              <a:t>B</a:t>
            </a:r>
            <a:r>
              <a:rPr lang="it-IT" sz="4000" b="1" dirty="0" smtClean="0"/>
              <a:t>entuk </a:t>
            </a:r>
            <a:r>
              <a:rPr lang="id-ID" sz="4000" b="1" dirty="0" smtClean="0"/>
              <a:t>O</a:t>
            </a:r>
            <a:r>
              <a:rPr lang="it-IT" sz="4000" b="1" dirty="0" smtClean="0"/>
              <a:t>rganisasi</a:t>
            </a:r>
            <a:r>
              <a:rPr lang="id-ID" sz="4000" b="1" dirty="0" smtClean="0"/>
              <a:t>,</a:t>
            </a:r>
            <a:r>
              <a:rPr lang="it-IT" sz="4000" b="1" dirty="0" smtClean="0"/>
              <a:t> </a:t>
            </a:r>
            <a:r>
              <a:rPr lang="id-ID" sz="4000" b="1" dirty="0" smtClean="0"/>
              <a:t>D</a:t>
            </a:r>
            <a:r>
              <a:rPr lang="it-IT" sz="4000" b="1" dirty="0" smtClean="0"/>
              <a:t>epartementasi dan </a:t>
            </a:r>
            <a:r>
              <a:rPr lang="id-ID" sz="4000" b="1" dirty="0" smtClean="0"/>
              <a:t>R</a:t>
            </a:r>
            <a:r>
              <a:rPr lang="it-IT" sz="4000" b="1" dirty="0" smtClean="0"/>
              <a:t>entang </a:t>
            </a:r>
            <a:r>
              <a:rPr lang="id-ID" sz="4000" b="1" dirty="0" smtClean="0"/>
              <a:t>K</a:t>
            </a:r>
            <a:r>
              <a:rPr lang="it-IT" sz="4000" b="1" dirty="0" smtClean="0"/>
              <a:t>endali </a:t>
            </a:r>
            <a:endParaRPr lang="id-ID" sz="4000" b="1" dirty="0" smtClean="0"/>
          </a:p>
        </p:txBody>
      </p:sp>
      <p:pic>
        <p:nvPicPr>
          <p:cNvPr id="2054" name="Picture 6" descr="C:\Users\User UT\AppData\Local\Microsoft\Windows\Temporary Internet Files\Content.IE5\EYLZTPKY\MC90043551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81694" y="1357298"/>
            <a:ext cx="3357586" cy="285752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5"/>
          <p:cNvSpPr txBox="1">
            <a:spLocks noChangeArrowheads="1"/>
          </p:cNvSpPr>
          <p:nvPr/>
        </p:nvSpPr>
        <p:spPr bwMode="auto">
          <a:xfrm>
            <a:off x="1160463" y="2214563"/>
            <a:ext cx="8150225" cy="338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14350" indent="-514350">
              <a:buAutoNum type="arabicPeriod"/>
            </a:pPr>
            <a:r>
              <a:rPr lang="id-ID" sz="2800" dirty="0" smtClean="0">
                <a:latin typeface="Times New Roman" pitchFamily="18" charset="0"/>
                <a:cs typeface="Times New Roman" pitchFamily="18" charset="0"/>
              </a:rPr>
              <a:t>Lini </a:t>
            </a:r>
          </a:p>
          <a:p>
            <a:pPr marL="514350" indent="-514350">
              <a:buAutoNum type="arabicPeriod"/>
            </a:pPr>
            <a:r>
              <a:rPr lang="id-ID" sz="2800" dirty="0" smtClean="0">
                <a:latin typeface="Times New Roman" pitchFamily="18" charset="0"/>
                <a:cs typeface="Times New Roman" pitchFamily="18" charset="0"/>
              </a:rPr>
              <a:t>Fungsional </a:t>
            </a:r>
          </a:p>
          <a:p>
            <a:pPr marL="514350" indent="-514350">
              <a:buAutoNum type="arabicPeriod"/>
            </a:pPr>
            <a:r>
              <a:rPr lang="id-ID" sz="2800" dirty="0" smtClean="0">
                <a:latin typeface="Times New Roman" pitchFamily="18" charset="0"/>
                <a:cs typeface="Times New Roman" pitchFamily="18" charset="0"/>
              </a:rPr>
              <a:t>Lini dan staf (paling banyak dipergunakan kantor modern)</a:t>
            </a:r>
          </a:p>
          <a:p>
            <a:pPr marL="514350" indent="-514350">
              <a:buAutoNum type="arabicPeriod"/>
            </a:pPr>
            <a:r>
              <a:rPr lang="id-ID" sz="2800" dirty="0" smtClean="0">
                <a:latin typeface="Times New Roman" pitchFamily="18" charset="0"/>
                <a:cs typeface="Times New Roman" pitchFamily="18" charset="0"/>
              </a:rPr>
              <a:t>Panitia</a:t>
            </a:r>
          </a:p>
          <a:p>
            <a:pPr marL="514350" indent="-514350">
              <a:buAutoNum type="arabicPeriod"/>
            </a:pPr>
            <a:r>
              <a:rPr lang="id-ID" sz="2800" dirty="0" smtClean="0">
                <a:latin typeface="Times New Roman" pitchFamily="18" charset="0"/>
                <a:cs typeface="Times New Roman" pitchFamily="18" charset="0"/>
              </a:rPr>
              <a:t>Matriks</a:t>
            </a:r>
          </a:p>
          <a:p>
            <a:pPr marL="514350" indent="-514350">
              <a:buAutoNum type="arabicPeriod"/>
            </a:pPr>
            <a:r>
              <a:rPr lang="id-ID" sz="2800" dirty="0" smtClean="0">
                <a:latin typeface="Times New Roman" pitchFamily="18" charset="0"/>
                <a:cs typeface="Times New Roman" pitchFamily="18" charset="0"/>
              </a:rPr>
              <a:t>Informal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endParaRPr lang="id-ID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38375" y="571500"/>
            <a:ext cx="7429500" cy="5334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d-ID" sz="3600" dirty="0">
                <a:solidFill>
                  <a:srgbClr val="FF9900"/>
                </a:solidFill>
                <a:ea typeface="ＭＳ Ｐゴシック" pitchFamily="1" charset="-128"/>
              </a:rPr>
              <a:t> </a:t>
            </a:r>
            <a:r>
              <a:rPr lang="it-IT" sz="3600" dirty="0">
                <a:solidFill>
                  <a:srgbClr val="FF9900"/>
                </a:solidFill>
              </a:rPr>
              <a:t>Bentuk/Tipe organisasi</a:t>
            </a:r>
            <a:endParaRPr lang="id-ID" sz="3600" dirty="0">
              <a:solidFill>
                <a:srgbClr val="FF9900"/>
              </a:solidFill>
              <a:ea typeface="ＭＳ Ｐゴシック" pitchFamily="1" charset="-128"/>
            </a:endParaRPr>
          </a:p>
        </p:txBody>
      </p:sp>
      <p:pic>
        <p:nvPicPr>
          <p:cNvPr id="3077" name="Picture 5" descr="C:\Users\User UT\AppData\Local\Microsoft\Windows\Temporary Internet Files\Content.IE5\EYLZTPKY\MC900240161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96140" y="4214818"/>
            <a:ext cx="1812341" cy="139994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5"/>
          <p:cNvSpPr txBox="1">
            <a:spLocks noChangeArrowheads="1"/>
          </p:cNvSpPr>
          <p:nvPr/>
        </p:nvSpPr>
        <p:spPr bwMode="auto">
          <a:xfrm>
            <a:off x="1166786" y="2000240"/>
            <a:ext cx="8150225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d-ID" sz="2400" dirty="0" smtClean="0"/>
              <a:t>Dasar Departementasi :</a:t>
            </a:r>
          </a:p>
          <a:p>
            <a:pPr marL="457200" indent="-457200">
              <a:buAutoNum type="arabicPeriod"/>
            </a:pPr>
            <a:r>
              <a:rPr lang="id-ID" sz="2400" dirty="0" smtClean="0"/>
              <a:t>Fungsi </a:t>
            </a:r>
          </a:p>
          <a:p>
            <a:pPr marL="457200" indent="-457200">
              <a:buAutoNum type="arabicPeriod"/>
            </a:pPr>
            <a:r>
              <a:rPr lang="id-ID" sz="2400" dirty="0" smtClean="0"/>
              <a:t>Produk</a:t>
            </a:r>
          </a:p>
          <a:p>
            <a:pPr marL="457200" indent="-457200">
              <a:buAutoNum type="arabicPeriod"/>
            </a:pPr>
            <a:r>
              <a:rPr lang="id-ID" sz="2400" dirty="0" smtClean="0"/>
              <a:t>Proses </a:t>
            </a:r>
          </a:p>
          <a:p>
            <a:pPr marL="457200" indent="-457200">
              <a:buAutoNum type="arabicPeriod"/>
            </a:pPr>
            <a:r>
              <a:rPr lang="id-ID" sz="2400" dirty="0" smtClean="0"/>
              <a:t>Langganan/klien</a:t>
            </a:r>
          </a:p>
          <a:p>
            <a:pPr marL="457200" indent="-457200">
              <a:buAutoNum type="arabicPeriod"/>
            </a:pPr>
            <a:r>
              <a:rPr lang="id-ID" sz="2400" dirty="0" smtClean="0"/>
              <a:t>Daerah/wilayah kerja</a:t>
            </a:r>
          </a:p>
          <a:p>
            <a:pPr marL="457200" indent="-457200">
              <a:buAutoNum type="arabicPeriod"/>
            </a:pPr>
            <a:r>
              <a:rPr lang="id-ID" sz="2400" dirty="0" smtClean="0"/>
              <a:t>Jenis peralatan yang digunakan</a:t>
            </a:r>
          </a:p>
          <a:p>
            <a:pPr marL="457200" indent="-457200">
              <a:buAutoNum type="arabicPeriod"/>
            </a:pPr>
            <a:r>
              <a:rPr lang="id-ID" sz="2400" dirty="0" smtClean="0"/>
              <a:t>Waktu</a:t>
            </a:r>
          </a:p>
          <a:p>
            <a:pPr marL="457200" indent="-457200">
              <a:buAutoNum type="arabicPeriod"/>
            </a:pPr>
            <a:r>
              <a:rPr lang="id-ID" sz="2400" dirty="0" smtClean="0"/>
              <a:t>matriks</a:t>
            </a:r>
          </a:p>
          <a:p>
            <a:pPr marL="457200" indent="-457200">
              <a:buAutoNum type="arabicPeriod"/>
            </a:pPr>
            <a:endParaRPr lang="id-ID" sz="2400" dirty="0"/>
          </a:p>
        </p:txBody>
      </p:sp>
      <p:sp>
        <p:nvSpPr>
          <p:cNvPr id="5" name="Rectangle 4"/>
          <p:cNvSpPr/>
          <p:nvPr/>
        </p:nvSpPr>
        <p:spPr>
          <a:xfrm>
            <a:off x="2238375" y="571500"/>
            <a:ext cx="7429500" cy="1143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d-ID" sz="3600" dirty="0" smtClean="0">
                <a:solidFill>
                  <a:srgbClr val="FFC000"/>
                </a:solidFill>
                <a:ea typeface="ＭＳ Ｐゴシック" pitchFamily="1" charset="-128"/>
              </a:rPr>
              <a:t>Departementasi</a:t>
            </a:r>
            <a:endParaRPr lang="id-ID" sz="3600" dirty="0">
              <a:solidFill>
                <a:srgbClr val="FFC000"/>
              </a:solidFill>
              <a:ea typeface="ＭＳ Ｐゴシック" pitchFamily="1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5"/>
          <p:cNvSpPr txBox="1">
            <a:spLocks noChangeArrowheads="1"/>
          </p:cNvSpPr>
          <p:nvPr/>
        </p:nvSpPr>
        <p:spPr bwMode="auto">
          <a:xfrm>
            <a:off x="1095348" y="2285992"/>
            <a:ext cx="7929563" cy="2000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d-ID" sz="2400" dirty="0" smtClean="0">
                <a:latin typeface="Times New Roman" pitchFamily="18" charset="0"/>
                <a:cs typeface="Times New Roman" pitchFamily="18" charset="0"/>
              </a:rPr>
              <a:t>- Penyebab Keterbatasan Rentang Kendali: </a:t>
            </a:r>
            <a:endParaRPr lang="id-ID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  <a:defRPr/>
            </a:pPr>
            <a:r>
              <a:rPr lang="id-ID" sz="2400" dirty="0" smtClean="0">
                <a:latin typeface="Times New Roman" pitchFamily="18" charset="0"/>
                <a:cs typeface="Times New Roman" pitchFamily="18" charset="0"/>
              </a:rPr>
              <a:t>Keterbatasan perhatian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id-ID" sz="2400" dirty="0" smtClean="0">
                <a:latin typeface="Times New Roman" pitchFamily="18" charset="0"/>
                <a:cs typeface="Times New Roman" pitchFamily="18" charset="0"/>
              </a:rPr>
              <a:t>Keterbatasan pengetahuan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id-ID" sz="2400" dirty="0" smtClean="0">
                <a:latin typeface="Times New Roman" pitchFamily="18" charset="0"/>
                <a:cs typeface="Times New Roman" pitchFamily="18" charset="0"/>
              </a:rPr>
              <a:t>Keterbatasan energi/ketahanan fisik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id-ID" sz="2400" dirty="0" smtClean="0">
                <a:latin typeface="Times New Roman" pitchFamily="18" charset="0"/>
                <a:cs typeface="Times New Roman" pitchFamily="18" charset="0"/>
              </a:rPr>
              <a:t>Keterbatasan waktu</a:t>
            </a:r>
            <a:endParaRPr lang="id-ID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476500" y="609600"/>
            <a:ext cx="7429500" cy="110488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d-ID" sz="3600" dirty="0" smtClean="0">
                <a:solidFill>
                  <a:srgbClr val="FF0000"/>
                </a:solidFill>
                <a:ea typeface="ＭＳ Ｐゴシック" pitchFamily="1" charset="-128"/>
              </a:rPr>
              <a:t>Rentang Kendali</a:t>
            </a:r>
            <a:endParaRPr lang="id-ID" sz="3600" dirty="0">
              <a:solidFill>
                <a:srgbClr val="FF0000"/>
              </a:solidFill>
              <a:ea typeface="ＭＳ Ｐゴシック" pitchFamily="1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5"/>
          <p:cNvSpPr txBox="1">
            <a:spLocks noChangeArrowheads="1"/>
          </p:cNvSpPr>
          <p:nvPr/>
        </p:nvSpPr>
        <p:spPr bwMode="auto">
          <a:xfrm>
            <a:off x="309530" y="2428868"/>
            <a:ext cx="6215106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14350" indent="-514350">
              <a:buFont typeface="Gill Sans" charset="0"/>
              <a:buAutoNum type="arabicPeriod"/>
            </a:pPr>
            <a:r>
              <a:rPr lang="id-ID" sz="2400" dirty="0" smtClean="0"/>
              <a:t>Sifat dan ruang lingkup tugas pekerjaan </a:t>
            </a:r>
          </a:p>
          <a:p>
            <a:pPr marL="514350" indent="-514350">
              <a:buFont typeface="Gill Sans" charset="0"/>
              <a:buAutoNum type="arabicPeriod"/>
            </a:pPr>
            <a:r>
              <a:rPr lang="id-ID" sz="2400" dirty="0" smtClean="0">
                <a:latin typeface="Century Gothic" pitchFamily="34" charset="0"/>
                <a:cs typeface="Times New Roman" pitchFamily="18" charset="0"/>
              </a:rPr>
              <a:t>Luasnya wewenang dan tanggung jawab petugas bawahan</a:t>
            </a:r>
          </a:p>
          <a:p>
            <a:pPr marL="514350" indent="-514350">
              <a:buFont typeface="Gill Sans" charset="0"/>
              <a:buAutoNum type="arabicPeriod"/>
            </a:pPr>
            <a:r>
              <a:rPr lang="id-ID" sz="2400" dirty="0" smtClean="0">
                <a:latin typeface="Century Gothic" pitchFamily="34" charset="0"/>
                <a:cs typeface="Times New Roman" pitchFamily="18" charset="0"/>
              </a:rPr>
              <a:t>Tingkat pendidikan, pengetahuan dan keterampilan </a:t>
            </a:r>
          </a:p>
          <a:p>
            <a:pPr marL="514350" indent="-514350">
              <a:buFont typeface="Gill Sans" charset="0"/>
              <a:buAutoNum type="arabicPeriod"/>
            </a:pPr>
            <a:r>
              <a:rPr lang="id-ID" sz="2400" dirty="0" smtClean="0">
                <a:latin typeface="Century Gothic" pitchFamily="34" charset="0"/>
                <a:cs typeface="Times New Roman" pitchFamily="18" charset="0"/>
              </a:rPr>
              <a:t>Kemampuan dan tingkat pengetahuan </a:t>
            </a:r>
            <a:endParaRPr lang="id-ID" sz="2400" dirty="0">
              <a:latin typeface="Century Gothic" pitchFamily="34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476500" y="609600"/>
            <a:ext cx="7429500" cy="139065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d-ID" sz="2400" dirty="0" smtClean="0">
                <a:solidFill>
                  <a:schemeClr val="bg1"/>
                </a:solidFill>
                <a:ea typeface="ＭＳ Ｐゴシック" pitchFamily="1" charset="-128"/>
              </a:rPr>
              <a:t>Faktor-faktor yang mempengaruhi </a:t>
            </a:r>
          </a:p>
          <a:p>
            <a:pPr algn="ctr">
              <a:defRPr/>
            </a:pPr>
            <a:r>
              <a:rPr lang="id-ID" sz="2400" dirty="0" smtClean="0">
                <a:solidFill>
                  <a:schemeClr val="bg1"/>
                </a:solidFill>
                <a:ea typeface="ＭＳ Ｐゴシック" pitchFamily="1" charset="-128"/>
              </a:rPr>
              <a:t>besar/kecil  rentang kendali</a:t>
            </a:r>
            <a:endParaRPr lang="id-ID" sz="2400" dirty="0">
              <a:solidFill>
                <a:srgbClr val="FFFFFF"/>
              </a:solidFill>
              <a:ea typeface="ＭＳ Ｐゴシック" pitchFamily="1" charset="-128"/>
            </a:endParaRPr>
          </a:p>
        </p:txBody>
      </p:sp>
      <p:pic>
        <p:nvPicPr>
          <p:cNvPr id="6148" name="Picture 4" descr="C:\Users\User UT\AppData\Local\Microsoft\Windows\Temporary Internet Files\Content.IE5\H336VF94\MC910216363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05538" y="2643182"/>
            <a:ext cx="3500462" cy="328614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 UT\AppData\Local\Microsoft\Windows\Temporary Internet Files\Content.IE5\EYLZTPKY\MC90010522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52670" y="1571612"/>
            <a:ext cx="6286544" cy="2357454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itle &amp; Bullets - 2 Column">
  <a:themeElements>
    <a:clrScheme name="Title &amp; Bullets - 2 Colum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2 Column">
      <a:majorFont>
        <a:latin typeface="Gill Sans"/>
        <a:ea typeface="ヒラギノ角ゴ ProN W3"/>
        <a:cs typeface=""/>
      </a:majorFont>
      <a:minorFont>
        <a:latin typeface="Gill Sans"/>
        <a:ea typeface="ヒラギノ角ゴ ProN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pitchFamily="32" charset="0"/>
            <a:ea typeface="ヒラギノ角ゴ ProN W3" pitchFamily="32" charset="-128"/>
            <a:sym typeface="Gill Sans" pitchFamily="3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pitchFamily="32" charset="0"/>
            <a:ea typeface="ヒラギノ角ゴ ProN W3" pitchFamily="32" charset="-128"/>
            <a:sym typeface="Gill Sans" pitchFamily="32" charset="0"/>
          </a:defRPr>
        </a:defPPr>
      </a:lstStyle>
    </a:lnDef>
  </a:objectDefaults>
  <a:extraClrSchemeLst>
    <a:extraClrScheme>
      <a:clrScheme name="Title &amp; Bullets - 2 Col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1628</TotalTime>
  <Pages>0</Pages>
  <Words>93</Words>
  <Characters>0</Characters>
  <Application>Microsoft Office PowerPoint</Application>
  <PresentationFormat>A4 Paper (210x297 mm)</PresentationFormat>
  <Lines>0</Lines>
  <Paragraphs>30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Title &amp; Bullets - 2 Column</vt:lpstr>
      <vt:lpstr>Bentuk Organisasi, Departementasi dan Rentang Kendali </vt:lpstr>
      <vt:lpstr>Slide 2</vt:lpstr>
      <vt:lpstr>Slide 3</vt:lpstr>
      <vt:lpstr>Slide 4</vt:lpstr>
      <vt:lpstr>Slide 5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UT</dc:creator>
  <cp:lastModifiedBy>User UT</cp:lastModifiedBy>
  <cp:revision>550</cp:revision>
  <dcterms:modified xsi:type="dcterms:W3CDTF">2013-10-07T05:43:33Z</dcterms:modified>
</cp:coreProperties>
</file>