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0"/>
  </p:notesMasterIdLst>
  <p:sldIdLst>
    <p:sldId id="313" r:id="rId2"/>
    <p:sldId id="298" r:id="rId3"/>
    <p:sldId id="321" r:id="rId4"/>
    <p:sldId id="322" r:id="rId5"/>
    <p:sldId id="324" r:id="rId6"/>
    <p:sldId id="329" r:id="rId7"/>
    <p:sldId id="330" r:id="rId8"/>
    <p:sldId id="328" r:id="rId9"/>
  </p:sldIdLst>
  <p:sldSz cx="9906000" cy="6858000" type="A4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336550" indent="12065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673100" indent="24130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009650" indent="36195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346200" indent="48260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FF9900"/>
    <a:srgbClr val="FF0000"/>
    <a:srgbClr val="FFFFCC"/>
    <a:srgbClr val="5F5F5F"/>
    <a:srgbClr val="008080"/>
    <a:srgbClr val="00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7436" autoAdjust="0"/>
    <p:restoredTop sz="90929"/>
  </p:normalViewPr>
  <p:slideViewPr>
    <p:cSldViewPr>
      <p:cViewPr varScale="1">
        <p:scale>
          <a:sx n="67" d="100"/>
          <a:sy n="67" d="100"/>
        </p:scale>
        <p:origin x="-1098" y="-108"/>
      </p:cViewPr>
      <p:guideLst>
        <p:guide orient="horz" pos="2160"/>
        <p:guide pos="312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71EB13-31E3-419E-BBE0-77AA2942E72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26FAD456-4A39-4E60-B8A3-540B05ECFEB8}">
      <dgm:prSet phldrT="[Text]"/>
      <dgm:spPr/>
      <dgm:t>
        <a:bodyPr/>
        <a:lstStyle/>
        <a:p>
          <a:r>
            <a:rPr lang="id-ID" dirty="0" smtClean="0"/>
            <a:t>A</a:t>
          </a:r>
          <a:endParaRPr lang="id-ID" dirty="0"/>
        </a:p>
      </dgm:t>
    </dgm:pt>
    <dgm:pt modelId="{C8DC89BA-4928-4EEA-BA10-C9EBCF3D68F3}" type="parTrans" cxnId="{95F3FCAD-F1E4-4EF5-9B95-9D7E7EA19168}">
      <dgm:prSet/>
      <dgm:spPr/>
      <dgm:t>
        <a:bodyPr/>
        <a:lstStyle/>
        <a:p>
          <a:endParaRPr lang="id-ID"/>
        </a:p>
      </dgm:t>
    </dgm:pt>
    <dgm:pt modelId="{A6F12DE0-45A6-484C-BF8A-1AF862335C1F}" type="sibTrans" cxnId="{95F3FCAD-F1E4-4EF5-9B95-9D7E7EA19168}">
      <dgm:prSet/>
      <dgm:spPr/>
      <dgm:t>
        <a:bodyPr/>
        <a:lstStyle/>
        <a:p>
          <a:endParaRPr lang="id-ID"/>
        </a:p>
      </dgm:t>
    </dgm:pt>
    <dgm:pt modelId="{5BE00DB8-0C9F-4BE1-AED4-385FF17D96D0}">
      <dgm:prSet phldrT="[Text]"/>
      <dgm:spPr/>
      <dgm:t>
        <a:bodyPr/>
        <a:lstStyle/>
        <a:p>
          <a:r>
            <a:rPr lang="id-ID" dirty="0" smtClean="0"/>
            <a:t>B</a:t>
          </a:r>
          <a:endParaRPr lang="id-ID" dirty="0"/>
        </a:p>
      </dgm:t>
    </dgm:pt>
    <dgm:pt modelId="{1908014A-DB8C-4038-845A-6036BAB8969F}" type="parTrans" cxnId="{BB87D58D-B514-4511-B6B2-225D6E31C2A9}">
      <dgm:prSet/>
      <dgm:spPr/>
      <dgm:t>
        <a:bodyPr/>
        <a:lstStyle/>
        <a:p>
          <a:endParaRPr lang="id-ID"/>
        </a:p>
      </dgm:t>
    </dgm:pt>
    <dgm:pt modelId="{5E1DC683-FADB-4C9F-99BD-0567123358E1}" type="sibTrans" cxnId="{BB87D58D-B514-4511-B6B2-225D6E31C2A9}">
      <dgm:prSet/>
      <dgm:spPr/>
      <dgm:t>
        <a:bodyPr/>
        <a:lstStyle/>
        <a:p>
          <a:endParaRPr lang="id-ID"/>
        </a:p>
      </dgm:t>
    </dgm:pt>
    <dgm:pt modelId="{7B41E395-5859-4D01-AA26-93815BFF4F80}">
      <dgm:prSet phldrT="[Text]"/>
      <dgm:spPr/>
      <dgm:t>
        <a:bodyPr/>
        <a:lstStyle/>
        <a:p>
          <a:r>
            <a:rPr lang="id-ID" dirty="0" smtClean="0"/>
            <a:t>B1</a:t>
          </a:r>
          <a:endParaRPr lang="id-ID" dirty="0"/>
        </a:p>
      </dgm:t>
    </dgm:pt>
    <dgm:pt modelId="{FA2E7548-3488-4A16-A3BE-A06C6F92A3DB}" type="parTrans" cxnId="{196487F2-3FE7-493E-B021-1A25E1355823}">
      <dgm:prSet/>
      <dgm:spPr/>
      <dgm:t>
        <a:bodyPr/>
        <a:lstStyle/>
        <a:p>
          <a:endParaRPr lang="id-ID"/>
        </a:p>
      </dgm:t>
    </dgm:pt>
    <dgm:pt modelId="{F991E2D9-8421-4FA6-9933-8E847531CDB9}" type="sibTrans" cxnId="{196487F2-3FE7-493E-B021-1A25E1355823}">
      <dgm:prSet/>
      <dgm:spPr/>
      <dgm:t>
        <a:bodyPr/>
        <a:lstStyle/>
        <a:p>
          <a:endParaRPr lang="id-ID"/>
        </a:p>
      </dgm:t>
    </dgm:pt>
    <dgm:pt modelId="{026B6273-17FF-42F7-835D-9468D8A2D045}">
      <dgm:prSet phldrT="[Text]"/>
      <dgm:spPr/>
      <dgm:t>
        <a:bodyPr/>
        <a:lstStyle/>
        <a:p>
          <a:r>
            <a:rPr lang="id-ID" dirty="0" smtClean="0"/>
            <a:t>B2</a:t>
          </a:r>
          <a:endParaRPr lang="id-ID" dirty="0"/>
        </a:p>
      </dgm:t>
    </dgm:pt>
    <dgm:pt modelId="{E27E4E64-9BF7-4D36-98C4-C0EA39355898}" type="parTrans" cxnId="{5EF3CA9D-F03F-45B3-B00F-80E4F731CD84}">
      <dgm:prSet/>
      <dgm:spPr/>
      <dgm:t>
        <a:bodyPr/>
        <a:lstStyle/>
        <a:p>
          <a:endParaRPr lang="id-ID"/>
        </a:p>
      </dgm:t>
    </dgm:pt>
    <dgm:pt modelId="{856330F0-E2C5-476E-863C-DA6495536A2F}" type="sibTrans" cxnId="{5EF3CA9D-F03F-45B3-B00F-80E4F731CD84}">
      <dgm:prSet/>
      <dgm:spPr/>
      <dgm:t>
        <a:bodyPr/>
        <a:lstStyle/>
        <a:p>
          <a:endParaRPr lang="id-ID"/>
        </a:p>
      </dgm:t>
    </dgm:pt>
    <dgm:pt modelId="{C99CF126-7C6A-47F8-A949-DA3AD734894A}">
      <dgm:prSet phldrT="[Text]"/>
      <dgm:spPr/>
      <dgm:t>
        <a:bodyPr/>
        <a:lstStyle/>
        <a:p>
          <a:r>
            <a:rPr lang="id-ID" dirty="0" smtClean="0"/>
            <a:t>C</a:t>
          </a:r>
          <a:endParaRPr lang="id-ID" dirty="0"/>
        </a:p>
      </dgm:t>
    </dgm:pt>
    <dgm:pt modelId="{834E9CAB-8F71-42E1-8410-A9D60A65AE0E}" type="parTrans" cxnId="{BF8E6AE5-E61B-456F-A4AF-DA40B5D6E2E0}">
      <dgm:prSet/>
      <dgm:spPr/>
      <dgm:t>
        <a:bodyPr/>
        <a:lstStyle/>
        <a:p>
          <a:endParaRPr lang="id-ID"/>
        </a:p>
      </dgm:t>
    </dgm:pt>
    <dgm:pt modelId="{15325010-C36E-48A9-BDA2-84A3D2BD1202}" type="sibTrans" cxnId="{BF8E6AE5-E61B-456F-A4AF-DA40B5D6E2E0}">
      <dgm:prSet/>
      <dgm:spPr/>
      <dgm:t>
        <a:bodyPr/>
        <a:lstStyle/>
        <a:p>
          <a:endParaRPr lang="id-ID"/>
        </a:p>
      </dgm:t>
    </dgm:pt>
    <dgm:pt modelId="{8B2CDFA6-F5BB-4330-B536-4C049BE5A56D}">
      <dgm:prSet phldrT="[Text]"/>
      <dgm:spPr/>
      <dgm:t>
        <a:bodyPr/>
        <a:lstStyle/>
        <a:p>
          <a:r>
            <a:rPr lang="id-ID" dirty="0" smtClean="0"/>
            <a:t>C1</a:t>
          </a:r>
          <a:endParaRPr lang="id-ID" dirty="0"/>
        </a:p>
      </dgm:t>
    </dgm:pt>
    <dgm:pt modelId="{2AE9B8DA-34D3-4E25-A899-6347AE5C62A2}" type="parTrans" cxnId="{51B1BCF8-54AF-401F-9AAC-3F92C28353F0}">
      <dgm:prSet/>
      <dgm:spPr/>
      <dgm:t>
        <a:bodyPr/>
        <a:lstStyle/>
        <a:p>
          <a:endParaRPr lang="id-ID"/>
        </a:p>
      </dgm:t>
    </dgm:pt>
    <dgm:pt modelId="{93EEA2FA-4395-4F92-A076-CF7FF71E5510}" type="sibTrans" cxnId="{51B1BCF8-54AF-401F-9AAC-3F92C28353F0}">
      <dgm:prSet/>
      <dgm:spPr/>
      <dgm:t>
        <a:bodyPr/>
        <a:lstStyle/>
        <a:p>
          <a:endParaRPr lang="id-ID"/>
        </a:p>
      </dgm:t>
    </dgm:pt>
    <dgm:pt modelId="{2CA97121-795B-4956-8CCF-7B27C737E3D7}" type="pres">
      <dgm:prSet presAssocID="{E371EB13-31E3-419E-BBE0-77AA2942E72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29E2691-B34A-4F86-A6B5-06E3CD9014AB}" type="pres">
      <dgm:prSet presAssocID="{26FAD456-4A39-4E60-B8A3-540B05ECFEB8}" presName="root1" presStyleCnt="0"/>
      <dgm:spPr/>
    </dgm:pt>
    <dgm:pt modelId="{BBB1EB97-9428-4971-825F-ACB3B3A99A4B}" type="pres">
      <dgm:prSet presAssocID="{26FAD456-4A39-4E60-B8A3-540B05ECFEB8}" presName="LevelOneTextNode" presStyleLbl="node0" presStyleIdx="0" presStyleCnt="1">
        <dgm:presLayoutVars>
          <dgm:chPref val="3"/>
        </dgm:presLayoutVars>
      </dgm:prSet>
      <dgm:spPr/>
    </dgm:pt>
    <dgm:pt modelId="{C7305030-D9C2-49F4-B7B4-F50B274D8E58}" type="pres">
      <dgm:prSet presAssocID="{26FAD456-4A39-4E60-B8A3-540B05ECFEB8}" presName="level2hierChild" presStyleCnt="0"/>
      <dgm:spPr/>
    </dgm:pt>
    <dgm:pt modelId="{6642590A-1A63-4ED5-9322-47B7E2774261}" type="pres">
      <dgm:prSet presAssocID="{1908014A-DB8C-4038-845A-6036BAB8969F}" presName="conn2-1" presStyleLbl="parChTrans1D2" presStyleIdx="0" presStyleCnt="2"/>
      <dgm:spPr/>
    </dgm:pt>
    <dgm:pt modelId="{7DE6A6B5-072F-40B2-8EBC-1BCB5F969B4A}" type="pres">
      <dgm:prSet presAssocID="{1908014A-DB8C-4038-845A-6036BAB8969F}" presName="connTx" presStyleLbl="parChTrans1D2" presStyleIdx="0" presStyleCnt="2"/>
      <dgm:spPr/>
    </dgm:pt>
    <dgm:pt modelId="{F95F0C5C-8E2B-4CA4-86E1-9C1278C09CA6}" type="pres">
      <dgm:prSet presAssocID="{5BE00DB8-0C9F-4BE1-AED4-385FF17D96D0}" presName="root2" presStyleCnt="0"/>
      <dgm:spPr/>
    </dgm:pt>
    <dgm:pt modelId="{7E79AA8B-E42A-4330-B6EC-A38F45C45D6D}" type="pres">
      <dgm:prSet presAssocID="{5BE00DB8-0C9F-4BE1-AED4-385FF17D96D0}" presName="LevelTwoTextNode" presStyleLbl="node2" presStyleIdx="0" presStyleCnt="2">
        <dgm:presLayoutVars>
          <dgm:chPref val="3"/>
        </dgm:presLayoutVars>
      </dgm:prSet>
      <dgm:spPr/>
    </dgm:pt>
    <dgm:pt modelId="{2D949AE7-67AA-4601-A78C-8DAECFBF9168}" type="pres">
      <dgm:prSet presAssocID="{5BE00DB8-0C9F-4BE1-AED4-385FF17D96D0}" presName="level3hierChild" presStyleCnt="0"/>
      <dgm:spPr/>
    </dgm:pt>
    <dgm:pt modelId="{98338E0E-2751-4D8E-86F8-61B2FF1FF812}" type="pres">
      <dgm:prSet presAssocID="{FA2E7548-3488-4A16-A3BE-A06C6F92A3DB}" presName="conn2-1" presStyleLbl="parChTrans1D3" presStyleIdx="0" presStyleCnt="3"/>
      <dgm:spPr/>
    </dgm:pt>
    <dgm:pt modelId="{F997E3BE-6F79-4706-83F8-C29272FE5A3E}" type="pres">
      <dgm:prSet presAssocID="{FA2E7548-3488-4A16-A3BE-A06C6F92A3DB}" presName="connTx" presStyleLbl="parChTrans1D3" presStyleIdx="0" presStyleCnt="3"/>
      <dgm:spPr/>
    </dgm:pt>
    <dgm:pt modelId="{EB68F6BA-1ECB-4E59-8DB5-7B86272FB1E3}" type="pres">
      <dgm:prSet presAssocID="{7B41E395-5859-4D01-AA26-93815BFF4F80}" presName="root2" presStyleCnt="0"/>
      <dgm:spPr/>
    </dgm:pt>
    <dgm:pt modelId="{8BB71B8D-F28D-498C-9A7B-0D6516C81D5A}" type="pres">
      <dgm:prSet presAssocID="{7B41E395-5859-4D01-AA26-93815BFF4F80}" presName="LevelTwoTextNode" presStyleLbl="node3" presStyleIdx="0" presStyleCnt="3">
        <dgm:presLayoutVars>
          <dgm:chPref val="3"/>
        </dgm:presLayoutVars>
      </dgm:prSet>
      <dgm:spPr/>
    </dgm:pt>
    <dgm:pt modelId="{EF42C75A-4B2B-456F-9ACC-19B28641DECB}" type="pres">
      <dgm:prSet presAssocID="{7B41E395-5859-4D01-AA26-93815BFF4F80}" presName="level3hierChild" presStyleCnt="0"/>
      <dgm:spPr/>
    </dgm:pt>
    <dgm:pt modelId="{D3FC22E1-3D52-46F9-B30C-18C80D837AED}" type="pres">
      <dgm:prSet presAssocID="{E27E4E64-9BF7-4D36-98C4-C0EA39355898}" presName="conn2-1" presStyleLbl="parChTrans1D3" presStyleIdx="1" presStyleCnt="3"/>
      <dgm:spPr/>
    </dgm:pt>
    <dgm:pt modelId="{B263B24E-E608-4739-8084-DEAC26463C29}" type="pres">
      <dgm:prSet presAssocID="{E27E4E64-9BF7-4D36-98C4-C0EA39355898}" presName="connTx" presStyleLbl="parChTrans1D3" presStyleIdx="1" presStyleCnt="3"/>
      <dgm:spPr/>
    </dgm:pt>
    <dgm:pt modelId="{243A6A44-1EBF-477C-95C3-199B18CFA6E0}" type="pres">
      <dgm:prSet presAssocID="{026B6273-17FF-42F7-835D-9468D8A2D045}" presName="root2" presStyleCnt="0"/>
      <dgm:spPr/>
    </dgm:pt>
    <dgm:pt modelId="{A600E209-624F-4C7B-9126-051B6B8F8E4A}" type="pres">
      <dgm:prSet presAssocID="{026B6273-17FF-42F7-835D-9468D8A2D045}" presName="LevelTwoTextNode" presStyleLbl="node3" presStyleIdx="1" presStyleCnt="3">
        <dgm:presLayoutVars>
          <dgm:chPref val="3"/>
        </dgm:presLayoutVars>
      </dgm:prSet>
      <dgm:spPr/>
    </dgm:pt>
    <dgm:pt modelId="{6770A763-3041-4484-B023-69DF13370216}" type="pres">
      <dgm:prSet presAssocID="{026B6273-17FF-42F7-835D-9468D8A2D045}" presName="level3hierChild" presStyleCnt="0"/>
      <dgm:spPr/>
    </dgm:pt>
    <dgm:pt modelId="{72ED5613-2095-4FFC-BABC-20C14A570563}" type="pres">
      <dgm:prSet presAssocID="{834E9CAB-8F71-42E1-8410-A9D60A65AE0E}" presName="conn2-1" presStyleLbl="parChTrans1D2" presStyleIdx="1" presStyleCnt="2"/>
      <dgm:spPr/>
    </dgm:pt>
    <dgm:pt modelId="{3AA2D837-F104-4F74-9E57-789BDCFC0962}" type="pres">
      <dgm:prSet presAssocID="{834E9CAB-8F71-42E1-8410-A9D60A65AE0E}" presName="connTx" presStyleLbl="parChTrans1D2" presStyleIdx="1" presStyleCnt="2"/>
      <dgm:spPr/>
    </dgm:pt>
    <dgm:pt modelId="{BEFBED30-E6DD-41C4-9FDE-D6EFE3FBA6E3}" type="pres">
      <dgm:prSet presAssocID="{C99CF126-7C6A-47F8-A949-DA3AD734894A}" presName="root2" presStyleCnt="0"/>
      <dgm:spPr/>
    </dgm:pt>
    <dgm:pt modelId="{71D75D0D-143C-406C-9127-F6362FC06FDF}" type="pres">
      <dgm:prSet presAssocID="{C99CF126-7C6A-47F8-A949-DA3AD734894A}" presName="LevelTwoTextNode" presStyleLbl="node2" presStyleIdx="1" presStyleCnt="2">
        <dgm:presLayoutVars>
          <dgm:chPref val="3"/>
        </dgm:presLayoutVars>
      </dgm:prSet>
      <dgm:spPr/>
    </dgm:pt>
    <dgm:pt modelId="{2826EBDE-7E36-4107-8FDA-D6B5E278F2BD}" type="pres">
      <dgm:prSet presAssocID="{C99CF126-7C6A-47F8-A949-DA3AD734894A}" presName="level3hierChild" presStyleCnt="0"/>
      <dgm:spPr/>
    </dgm:pt>
    <dgm:pt modelId="{068FF2AF-D8F4-4BD9-909A-13C43AE12600}" type="pres">
      <dgm:prSet presAssocID="{2AE9B8DA-34D3-4E25-A899-6347AE5C62A2}" presName="conn2-1" presStyleLbl="parChTrans1D3" presStyleIdx="2" presStyleCnt="3"/>
      <dgm:spPr/>
    </dgm:pt>
    <dgm:pt modelId="{ABE0DA52-A93F-418C-A081-F9E40107B233}" type="pres">
      <dgm:prSet presAssocID="{2AE9B8DA-34D3-4E25-A899-6347AE5C62A2}" presName="connTx" presStyleLbl="parChTrans1D3" presStyleIdx="2" presStyleCnt="3"/>
      <dgm:spPr/>
    </dgm:pt>
    <dgm:pt modelId="{9F08D9D0-89D6-402B-AA9A-47524B654199}" type="pres">
      <dgm:prSet presAssocID="{8B2CDFA6-F5BB-4330-B536-4C049BE5A56D}" presName="root2" presStyleCnt="0"/>
      <dgm:spPr/>
    </dgm:pt>
    <dgm:pt modelId="{F3C05027-269F-47F8-9BDE-0BFCAAD73428}" type="pres">
      <dgm:prSet presAssocID="{8B2CDFA6-F5BB-4330-B536-4C049BE5A56D}" presName="LevelTwoTextNode" presStyleLbl="node3" presStyleIdx="2" presStyleCnt="3">
        <dgm:presLayoutVars>
          <dgm:chPref val="3"/>
        </dgm:presLayoutVars>
      </dgm:prSet>
      <dgm:spPr/>
    </dgm:pt>
    <dgm:pt modelId="{1942C066-F9E8-476C-BB15-14389294F7DC}" type="pres">
      <dgm:prSet presAssocID="{8B2CDFA6-F5BB-4330-B536-4C049BE5A56D}" presName="level3hierChild" presStyleCnt="0"/>
      <dgm:spPr/>
    </dgm:pt>
  </dgm:ptLst>
  <dgm:cxnLst>
    <dgm:cxn modelId="{8D07421F-7673-4FB8-B33D-E77F854C33D3}" type="presOf" srcId="{1908014A-DB8C-4038-845A-6036BAB8969F}" destId="{7DE6A6B5-072F-40B2-8EBC-1BCB5F969B4A}" srcOrd="1" destOrd="0" presId="urn:microsoft.com/office/officeart/2005/8/layout/hierarchy2"/>
    <dgm:cxn modelId="{40703FC7-36F6-4FFB-8151-3A3BFEEC0A4A}" type="presOf" srcId="{2AE9B8DA-34D3-4E25-A899-6347AE5C62A2}" destId="{ABE0DA52-A93F-418C-A081-F9E40107B233}" srcOrd="1" destOrd="0" presId="urn:microsoft.com/office/officeart/2005/8/layout/hierarchy2"/>
    <dgm:cxn modelId="{396645C5-292F-4C60-9B3D-7B4A670EA707}" type="presOf" srcId="{2AE9B8DA-34D3-4E25-A899-6347AE5C62A2}" destId="{068FF2AF-D8F4-4BD9-909A-13C43AE12600}" srcOrd="0" destOrd="0" presId="urn:microsoft.com/office/officeart/2005/8/layout/hierarchy2"/>
    <dgm:cxn modelId="{131A3226-102D-4750-A2D5-26677239D00E}" type="presOf" srcId="{834E9CAB-8F71-42E1-8410-A9D60A65AE0E}" destId="{3AA2D837-F104-4F74-9E57-789BDCFC0962}" srcOrd="1" destOrd="0" presId="urn:microsoft.com/office/officeart/2005/8/layout/hierarchy2"/>
    <dgm:cxn modelId="{95F3FCAD-F1E4-4EF5-9B95-9D7E7EA19168}" srcId="{E371EB13-31E3-419E-BBE0-77AA2942E723}" destId="{26FAD456-4A39-4E60-B8A3-540B05ECFEB8}" srcOrd="0" destOrd="0" parTransId="{C8DC89BA-4928-4EEA-BA10-C9EBCF3D68F3}" sibTransId="{A6F12DE0-45A6-484C-BF8A-1AF862335C1F}"/>
    <dgm:cxn modelId="{241A2FD7-1DF7-4B0E-8FB7-EFAFECB0572D}" type="presOf" srcId="{E371EB13-31E3-419E-BBE0-77AA2942E723}" destId="{2CA97121-795B-4956-8CCF-7B27C737E3D7}" srcOrd="0" destOrd="0" presId="urn:microsoft.com/office/officeart/2005/8/layout/hierarchy2"/>
    <dgm:cxn modelId="{B9CEE077-8628-465B-B431-23126794E86D}" type="presOf" srcId="{C99CF126-7C6A-47F8-A949-DA3AD734894A}" destId="{71D75D0D-143C-406C-9127-F6362FC06FDF}" srcOrd="0" destOrd="0" presId="urn:microsoft.com/office/officeart/2005/8/layout/hierarchy2"/>
    <dgm:cxn modelId="{33FD5362-44E1-4FF3-BD66-86C619A425AD}" type="presOf" srcId="{5BE00DB8-0C9F-4BE1-AED4-385FF17D96D0}" destId="{7E79AA8B-E42A-4330-B6EC-A38F45C45D6D}" srcOrd="0" destOrd="0" presId="urn:microsoft.com/office/officeart/2005/8/layout/hierarchy2"/>
    <dgm:cxn modelId="{5EF3CA9D-F03F-45B3-B00F-80E4F731CD84}" srcId="{5BE00DB8-0C9F-4BE1-AED4-385FF17D96D0}" destId="{026B6273-17FF-42F7-835D-9468D8A2D045}" srcOrd="1" destOrd="0" parTransId="{E27E4E64-9BF7-4D36-98C4-C0EA39355898}" sibTransId="{856330F0-E2C5-476E-863C-DA6495536A2F}"/>
    <dgm:cxn modelId="{2C5DC8F5-02EE-48DB-A3F6-99A410DA8A40}" type="presOf" srcId="{026B6273-17FF-42F7-835D-9468D8A2D045}" destId="{A600E209-624F-4C7B-9126-051B6B8F8E4A}" srcOrd="0" destOrd="0" presId="urn:microsoft.com/office/officeart/2005/8/layout/hierarchy2"/>
    <dgm:cxn modelId="{09BF961C-AA88-4DCE-BDC3-7451CE22FE50}" type="presOf" srcId="{E27E4E64-9BF7-4D36-98C4-C0EA39355898}" destId="{B263B24E-E608-4739-8084-DEAC26463C29}" srcOrd="1" destOrd="0" presId="urn:microsoft.com/office/officeart/2005/8/layout/hierarchy2"/>
    <dgm:cxn modelId="{84E93FC1-DF57-4B62-B857-34C90FA85864}" type="presOf" srcId="{1908014A-DB8C-4038-845A-6036BAB8969F}" destId="{6642590A-1A63-4ED5-9322-47B7E2774261}" srcOrd="0" destOrd="0" presId="urn:microsoft.com/office/officeart/2005/8/layout/hierarchy2"/>
    <dgm:cxn modelId="{62BD9560-87AF-4A9C-839C-A08DCD13405F}" type="presOf" srcId="{FA2E7548-3488-4A16-A3BE-A06C6F92A3DB}" destId="{98338E0E-2751-4D8E-86F8-61B2FF1FF812}" srcOrd="0" destOrd="0" presId="urn:microsoft.com/office/officeart/2005/8/layout/hierarchy2"/>
    <dgm:cxn modelId="{196487F2-3FE7-493E-B021-1A25E1355823}" srcId="{5BE00DB8-0C9F-4BE1-AED4-385FF17D96D0}" destId="{7B41E395-5859-4D01-AA26-93815BFF4F80}" srcOrd="0" destOrd="0" parTransId="{FA2E7548-3488-4A16-A3BE-A06C6F92A3DB}" sibTransId="{F991E2D9-8421-4FA6-9933-8E847531CDB9}"/>
    <dgm:cxn modelId="{0A42A900-A181-4C37-9991-88BBC4B5B88E}" type="presOf" srcId="{26FAD456-4A39-4E60-B8A3-540B05ECFEB8}" destId="{BBB1EB97-9428-4971-825F-ACB3B3A99A4B}" srcOrd="0" destOrd="0" presId="urn:microsoft.com/office/officeart/2005/8/layout/hierarchy2"/>
    <dgm:cxn modelId="{C83D0691-FC98-46D7-A10A-0DAFDF39D90A}" type="presOf" srcId="{834E9CAB-8F71-42E1-8410-A9D60A65AE0E}" destId="{72ED5613-2095-4FFC-BABC-20C14A570563}" srcOrd="0" destOrd="0" presId="urn:microsoft.com/office/officeart/2005/8/layout/hierarchy2"/>
    <dgm:cxn modelId="{BA89902D-1786-46BA-86D1-DE2B46308C81}" type="presOf" srcId="{7B41E395-5859-4D01-AA26-93815BFF4F80}" destId="{8BB71B8D-F28D-498C-9A7B-0D6516C81D5A}" srcOrd="0" destOrd="0" presId="urn:microsoft.com/office/officeart/2005/8/layout/hierarchy2"/>
    <dgm:cxn modelId="{BB87D58D-B514-4511-B6B2-225D6E31C2A9}" srcId="{26FAD456-4A39-4E60-B8A3-540B05ECFEB8}" destId="{5BE00DB8-0C9F-4BE1-AED4-385FF17D96D0}" srcOrd="0" destOrd="0" parTransId="{1908014A-DB8C-4038-845A-6036BAB8969F}" sibTransId="{5E1DC683-FADB-4C9F-99BD-0567123358E1}"/>
    <dgm:cxn modelId="{3CDA0DA7-5009-4154-A587-D89746BC6F1E}" type="presOf" srcId="{FA2E7548-3488-4A16-A3BE-A06C6F92A3DB}" destId="{F997E3BE-6F79-4706-83F8-C29272FE5A3E}" srcOrd="1" destOrd="0" presId="urn:microsoft.com/office/officeart/2005/8/layout/hierarchy2"/>
    <dgm:cxn modelId="{BF8E6AE5-E61B-456F-A4AF-DA40B5D6E2E0}" srcId="{26FAD456-4A39-4E60-B8A3-540B05ECFEB8}" destId="{C99CF126-7C6A-47F8-A949-DA3AD734894A}" srcOrd="1" destOrd="0" parTransId="{834E9CAB-8F71-42E1-8410-A9D60A65AE0E}" sibTransId="{15325010-C36E-48A9-BDA2-84A3D2BD1202}"/>
    <dgm:cxn modelId="{6EB27DCB-BF94-4B59-B019-49472D3E983F}" type="presOf" srcId="{8B2CDFA6-F5BB-4330-B536-4C049BE5A56D}" destId="{F3C05027-269F-47F8-9BDE-0BFCAAD73428}" srcOrd="0" destOrd="0" presId="urn:microsoft.com/office/officeart/2005/8/layout/hierarchy2"/>
    <dgm:cxn modelId="{16789106-D548-4499-B788-BE0553F91A99}" type="presOf" srcId="{E27E4E64-9BF7-4D36-98C4-C0EA39355898}" destId="{D3FC22E1-3D52-46F9-B30C-18C80D837AED}" srcOrd="0" destOrd="0" presId="urn:microsoft.com/office/officeart/2005/8/layout/hierarchy2"/>
    <dgm:cxn modelId="{51B1BCF8-54AF-401F-9AAC-3F92C28353F0}" srcId="{C99CF126-7C6A-47F8-A949-DA3AD734894A}" destId="{8B2CDFA6-F5BB-4330-B536-4C049BE5A56D}" srcOrd="0" destOrd="0" parTransId="{2AE9B8DA-34D3-4E25-A899-6347AE5C62A2}" sibTransId="{93EEA2FA-4395-4F92-A076-CF7FF71E5510}"/>
    <dgm:cxn modelId="{F6F7DD49-D624-4459-B0CB-D2D0EEBE1745}" type="presParOf" srcId="{2CA97121-795B-4956-8CCF-7B27C737E3D7}" destId="{529E2691-B34A-4F86-A6B5-06E3CD9014AB}" srcOrd="0" destOrd="0" presId="urn:microsoft.com/office/officeart/2005/8/layout/hierarchy2"/>
    <dgm:cxn modelId="{60B79FB0-7BE2-4623-BB8E-F25E423FB2BB}" type="presParOf" srcId="{529E2691-B34A-4F86-A6B5-06E3CD9014AB}" destId="{BBB1EB97-9428-4971-825F-ACB3B3A99A4B}" srcOrd="0" destOrd="0" presId="urn:microsoft.com/office/officeart/2005/8/layout/hierarchy2"/>
    <dgm:cxn modelId="{1AC418CA-828B-48AF-AFBC-AA4E1547150B}" type="presParOf" srcId="{529E2691-B34A-4F86-A6B5-06E3CD9014AB}" destId="{C7305030-D9C2-49F4-B7B4-F50B274D8E58}" srcOrd="1" destOrd="0" presId="urn:microsoft.com/office/officeart/2005/8/layout/hierarchy2"/>
    <dgm:cxn modelId="{FCAB4922-19C2-4DCA-B6DA-F2A4FEB24CB3}" type="presParOf" srcId="{C7305030-D9C2-49F4-B7B4-F50B274D8E58}" destId="{6642590A-1A63-4ED5-9322-47B7E2774261}" srcOrd="0" destOrd="0" presId="urn:microsoft.com/office/officeart/2005/8/layout/hierarchy2"/>
    <dgm:cxn modelId="{9190B907-F3CF-47B2-B89B-F1DC5A8D7EA8}" type="presParOf" srcId="{6642590A-1A63-4ED5-9322-47B7E2774261}" destId="{7DE6A6B5-072F-40B2-8EBC-1BCB5F969B4A}" srcOrd="0" destOrd="0" presId="urn:microsoft.com/office/officeart/2005/8/layout/hierarchy2"/>
    <dgm:cxn modelId="{7185C6C9-6729-4874-8A47-4E291782E851}" type="presParOf" srcId="{C7305030-D9C2-49F4-B7B4-F50B274D8E58}" destId="{F95F0C5C-8E2B-4CA4-86E1-9C1278C09CA6}" srcOrd="1" destOrd="0" presId="urn:microsoft.com/office/officeart/2005/8/layout/hierarchy2"/>
    <dgm:cxn modelId="{9483953A-7841-4D7E-97D4-F05D45126ABC}" type="presParOf" srcId="{F95F0C5C-8E2B-4CA4-86E1-9C1278C09CA6}" destId="{7E79AA8B-E42A-4330-B6EC-A38F45C45D6D}" srcOrd="0" destOrd="0" presId="urn:microsoft.com/office/officeart/2005/8/layout/hierarchy2"/>
    <dgm:cxn modelId="{0E7E2A0B-BE4D-4A6E-A835-D5D957DCA0B2}" type="presParOf" srcId="{F95F0C5C-8E2B-4CA4-86E1-9C1278C09CA6}" destId="{2D949AE7-67AA-4601-A78C-8DAECFBF9168}" srcOrd="1" destOrd="0" presId="urn:microsoft.com/office/officeart/2005/8/layout/hierarchy2"/>
    <dgm:cxn modelId="{A9529E01-B94E-4A71-B371-E8CF8DC4F1B5}" type="presParOf" srcId="{2D949AE7-67AA-4601-A78C-8DAECFBF9168}" destId="{98338E0E-2751-4D8E-86F8-61B2FF1FF812}" srcOrd="0" destOrd="0" presId="urn:microsoft.com/office/officeart/2005/8/layout/hierarchy2"/>
    <dgm:cxn modelId="{AE224167-F38F-4E6B-8E82-BD5C8E9DD7F0}" type="presParOf" srcId="{98338E0E-2751-4D8E-86F8-61B2FF1FF812}" destId="{F997E3BE-6F79-4706-83F8-C29272FE5A3E}" srcOrd="0" destOrd="0" presId="urn:microsoft.com/office/officeart/2005/8/layout/hierarchy2"/>
    <dgm:cxn modelId="{FBC4F493-F43C-47D5-89EB-520E54D0348F}" type="presParOf" srcId="{2D949AE7-67AA-4601-A78C-8DAECFBF9168}" destId="{EB68F6BA-1ECB-4E59-8DB5-7B86272FB1E3}" srcOrd="1" destOrd="0" presId="urn:microsoft.com/office/officeart/2005/8/layout/hierarchy2"/>
    <dgm:cxn modelId="{4EB9D0A8-400F-45ED-8F4A-4A13D0958BC2}" type="presParOf" srcId="{EB68F6BA-1ECB-4E59-8DB5-7B86272FB1E3}" destId="{8BB71B8D-F28D-498C-9A7B-0D6516C81D5A}" srcOrd="0" destOrd="0" presId="urn:microsoft.com/office/officeart/2005/8/layout/hierarchy2"/>
    <dgm:cxn modelId="{D9FC5D0F-185C-4259-92BE-791C11A75CD8}" type="presParOf" srcId="{EB68F6BA-1ECB-4E59-8DB5-7B86272FB1E3}" destId="{EF42C75A-4B2B-456F-9ACC-19B28641DECB}" srcOrd="1" destOrd="0" presId="urn:microsoft.com/office/officeart/2005/8/layout/hierarchy2"/>
    <dgm:cxn modelId="{EB34F3D7-EAA5-43F1-940A-4B7741D949D5}" type="presParOf" srcId="{2D949AE7-67AA-4601-A78C-8DAECFBF9168}" destId="{D3FC22E1-3D52-46F9-B30C-18C80D837AED}" srcOrd="2" destOrd="0" presId="urn:microsoft.com/office/officeart/2005/8/layout/hierarchy2"/>
    <dgm:cxn modelId="{AC985270-B2D6-4C16-ADCB-7A6B5B62D931}" type="presParOf" srcId="{D3FC22E1-3D52-46F9-B30C-18C80D837AED}" destId="{B263B24E-E608-4739-8084-DEAC26463C29}" srcOrd="0" destOrd="0" presId="urn:microsoft.com/office/officeart/2005/8/layout/hierarchy2"/>
    <dgm:cxn modelId="{149D72D1-5FD0-46BB-BD19-28A72A5B68D8}" type="presParOf" srcId="{2D949AE7-67AA-4601-A78C-8DAECFBF9168}" destId="{243A6A44-1EBF-477C-95C3-199B18CFA6E0}" srcOrd="3" destOrd="0" presId="urn:microsoft.com/office/officeart/2005/8/layout/hierarchy2"/>
    <dgm:cxn modelId="{8DE681AE-BBAF-4FE3-AFF8-56B6745BBC7F}" type="presParOf" srcId="{243A6A44-1EBF-477C-95C3-199B18CFA6E0}" destId="{A600E209-624F-4C7B-9126-051B6B8F8E4A}" srcOrd="0" destOrd="0" presId="urn:microsoft.com/office/officeart/2005/8/layout/hierarchy2"/>
    <dgm:cxn modelId="{3A36BA9D-4947-47B3-821E-69D49FDE326C}" type="presParOf" srcId="{243A6A44-1EBF-477C-95C3-199B18CFA6E0}" destId="{6770A763-3041-4484-B023-69DF13370216}" srcOrd="1" destOrd="0" presId="urn:microsoft.com/office/officeart/2005/8/layout/hierarchy2"/>
    <dgm:cxn modelId="{1B8E442B-A536-439C-8FF8-153B95CA731F}" type="presParOf" srcId="{C7305030-D9C2-49F4-B7B4-F50B274D8E58}" destId="{72ED5613-2095-4FFC-BABC-20C14A570563}" srcOrd="2" destOrd="0" presId="urn:microsoft.com/office/officeart/2005/8/layout/hierarchy2"/>
    <dgm:cxn modelId="{763ECEEA-26D5-4174-8B49-4E1C63C1B86E}" type="presParOf" srcId="{72ED5613-2095-4FFC-BABC-20C14A570563}" destId="{3AA2D837-F104-4F74-9E57-789BDCFC0962}" srcOrd="0" destOrd="0" presId="urn:microsoft.com/office/officeart/2005/8/layout/hierarchy2"/>
    <dgm:cxn modelId="{D0A4387E-4CBF-4E3E-B51D-46B984699823}" type="presParOf" srcId="{C7305030-D9C2-49F4-B7B4-F50B274D8E58}" destId="{BEFBED30-E6DD-41C4-9FDE-D6EFE3FBA6E3}" srcOrd="3" destOrd="0" presId="urn:microsoft.com/office/officeart/2005/8/layout/hierarchy2"/>
    <dgm:cxn modelId="{D285DE04-FF2D-4157-B056-78F90891DC12}" type="presParOf" srcId="{BEFBED30-E6DD-41C4-9FDE-D6EFE3FBA6E3}" destId="{71D75D0D-143C-406C-9127-F6362FC06FDF}" srcOrd="0" destOrd="0" presId="urn:microsoft.com/office/officeart/2005/8/layout/hierarchy2"/>
    <dgm:cxn modelId="{CB434610-3A51-48D8-A761-09008CDE7A46}" type="presParOf" srcId="{BEFBED30-E6DD-41C4-9FDE-D6EFE3FBA6E3}" destId="{2826EBDE-7E36-4107-8FDA-D6B5E278F2BD}" srcOrd="1" destOrd="0" presId="urn:microsoft.com/office/officeart/2005/8/layout/hierarchy2"/>
    <dgm:cxn modelId="{DDF5419F-859B-4E53-9A75-FB7F8EA77BAF}" type="presParOf" srcId="{2826EBDE-7E36-4107-8FDA-D6B5E278F2BD}" destId="{068FF2AF-D8F4-4BD9-909A-13C43AE12600}" srcOrd="0" destOrd="0" presId="urn:microsoft.com/office/officeart/2005/8/layout/hierarchy2"/>
    <dgm:cxn modelId="{B6A38E38-3CAB-4017-A594-4071663A0109}" type="presParOf" srcId="{068FF2AF-D8F4-4BD9-909A-13C43AE12600}" destId="{ABE0DA52-A93F-418C-A081-F9E40107B233}" srcOrd="0" destOrd="0" presId="urn:microsoft.com/office/officeart/2005/8/layout/hierarchy2"/>
    <dgm:cxn modelId="{701A03A4-CE8F-41E1-9881-C5542E0FB556}" type="presParOf" srcId="{2826EBDE-7E36-4107-8FDA-D6B5E278F2BD}" destId="{9F08D9D0-89D6-402B-AA9A-47524B654199}" srcOrd="1" destOrd="0" presId="urn:microsoft.com/office/officeart/2005/8/layout/hierarchy2"/>
    <dgm:cxn modelId="{9FA150FA-BE6B-49DB-B2F5-6372BB87AC8A}" type="presParOf" srcId="{9F08D9D0-89D6-402B-AA9A-47524B654199}" destId="{F3C05027-269F-47F8-9BDE-0BFCAAD73428}" srcOrd="0" destOrd="0" presId="urn:microsoft.com/office/officeart/2005/8/layout/hierarchy2"/>
    <dgm:cxn modelId="{F1B2F3EB-D659-4651-A61A-744A33ABE55F}" type="presParOf" srcId="{9F08D9D0-89D6-402B-AA9A-47524B654199}" destId="{1942C066-F9E8-476C-BB15-14389294F7DC}" srcOrd="1" destOrd="0" presId="urn:microsoft.com/office/officeart/2005/8/layout/hierarchy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13F19D-B5CE-4AAB-BFD9-33C92EB6FB74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C435F021-BA0E-44FC-AF9E-A5385864C4D3}">
      <dgm:prSet phldrT="[Text]"/>
      <dgm:spPr/>
      <dgm:t>
        <a:bodyPr/>
        <a:lstStyle/>
        <a:p>
          <a:r>
            <a:rPr lang="id-ID" dirty="0" smtClean="0"/>
            <a:t>A</a:t>
          </a:r>
          <a:endParaRPr lang="id-ID" dirty="0"/>
        </a:p>
      </dgm:t>
    </dgm:pt>
    <dgm:pt modelId="{FFF471BD-085E-46E0-879C-075F8B4A11D6}" type="parTrans" cxnId="{4E324C6D-FE8F-4093-BD02-C2B1C812C149}">
      <dgm:prSet/>
      <dgm:spPr/>
      <dgm:t>
        <a:bodyPr/>
        <a:lstStyle/>
        <a:p>
          <a:endParaRPr lang="id-ID"/>
        </a:p>
      </dgm:t>
    </dgm:pt>
    <dgm:pt modelId="{38E0F1BB-644F-4FF3-BC58-937DD7B20CD3}" type="sibTrans" cxnId="{4E324C6D-FE8F-4093-BD02-C2B1C812C149}">
      <dgm:prSet/>
      <dgm:spPr/>
      <dgm:t>
        <a:bodyPr/>
        <a:lstStyle/>
        <a:p>
          <a:endParaRPr lang="id-ID"/>
        </a:p>
      </dgm:t>
    </dgm:pt>
    <dgm:pt modelId="{39796B55-2490-444E-976C-556927E96309}">
      <dgm:prSet phldrT="[Text]"/>
      <dgm:spPr/>
      <dgm:t>
        <a:bodyPr/>
        <a:lstStyle/>
        <a:p>
          <a:r>
            <a:rPr lang="id-ID" dirty="0" smtClean="0"/>
            <a:t>B</a:t>
          </a:r>
          <a:endParaRPr lang="id-ID" dirty="0"/>
        </a:p>
      </dgm:t>
    </dgm:pt>
    <dgm:pt modelId="{C116AEB7-A798-4E36-9E3C-9D40E4FA0FBF}" type="parTrans" cxnId="{B20698E8-F6CC-409C-9CA3-8E5AE1A89466}">
      <dgm:prSet/>
      <dgm:spPr/>
      <dgm:t>
        <a:bodyPr/>
        <a:lstStyle/>
        <a:p>
          <a:endParaRPr lang="id-ID"/>
        </a:p>
      </dgm:t>
    </dgm:pt>
    <dgm:pt modelId="{9B82B1B4-4570-4C19-B5E6-9D1A35AC28C7}" type="sibTrans" cxnId="{B20698E8-F6CC-409C-9CA3-8E5AE1A89466}">
      <dgm:prSet/>
      <dgm:spPr/>
      <dgm:t>
        <a:bodyPr/>
        <a:lstStyle/>
        <a:p>
          <a:endParaRPr lang="id-ID"/>
        </a:p>
      </dgm:t>
    </dgm:pt>
    <dgm:pt modelId="{9C2507EB-6668-479B-9304-8BAE9DCF92E1}">
      <dgm:prSet phldrT="[Text]"/>
      <dgm:spPr/>
      <dgm:t>
        <a:bodyPr/>
        <a:lstStyle/>
        <a:p>
          <a:r>
            <a:rPr lang="id-ID" dirty="0" smtClean="0"/>
            <a:t>B1</a:t>
          </a:r>
          <a:endParaRPr lang="id-ID" dirty="0"/>
        </a:p>
      </dgm:t>
    </dgm:pt>
    <dgm:pt modelId="{86CDBA17-50FF-4FD1-8FF6-846B2A85534A}" type="parTrans" cxnId="{2F612E25-507E-4F9E-80CC-0D041A432053}">
      <dgm:prSet/>
      <dgm:spPr/>
      <dgm:t>
        <a:bodyPr/>
        <a:lstStyle/>
        <a:p>
          <a:endParaRPr lang="id-ID"/>
        </a:p>
      </dgm:t>
    </dgm:pt>
    <dgm:pt modelId="{A4B3E145-FBDE-4869-BAC9-9647CA13AE62}" type="sibTrans" cxnId="{2F612E25-507E-4F9E-80CC-0D041A432053}">
      <dgm:prSet/>
      <dgm:spPr/>
      <dgm:t>
        <a:bodyPr/>
        <a:lstStyle/>
        <a:p>
          <a:endParaRPr lang="id-ID"/>
        </a:p>
      </dgm:t>
    </dgm:pt>
    <dgm:pt modelId="{312E3B89-418E-4ADD-A0D1-DE13DA10B187}">
      <dgm:prSet phldrT="[Text]"/>
      <dgm:spPr/>
      <dgm:t>
        <a:bodyPr/>
        <a:lstStyle/>
        <a:p>
          <a:r>
            <a:rPr lang="id-ID" dirty="0" smtClean="0"/>
            <a:t>B2</a:t>
          </a:r>
          <a:endParaRPr lang="id-ID" dirty="0"/>
        </a:p>
      </dgm:t>
    </dgm:pt>
    <dgm:pt modelId="{EB5664E5-5462-4161-8FD6-C4DDCA471ACD}" type="parTrans" cxnId="{B5B010BD-60DF-49A3-89DE-B4764DBE2DF1}">
      <dgm:prSet/>
      <dgm:spPr/>
      <dgm:t>
        <a:bodyPr/>
        <a:lstStyle/>
        <a:p>
          <a:endParaRPr lang="id-ID"/>
        </a:p>
      </dgm:t>
    </dgm:pt>
    <dgm:pt modelId="{3DC14E5D-1716-4CC8-821D-C240B6C2E293}" type="sibTrans" cxnId="{B5B010BD-60DF-49A3-89DE-B4764DBE2DF1}">
      <dgm:prSet/>
      <dgm:spPr/>
      <dgm:t>
        <a:bodyPr/>
        <a:lstStyle/>
        <a:p>
          <a:endParaRPr lang="id-ID"/>
        </a:p>
      </dgm:t>
    </dgm:pt>
    <dgm:pt modelId="{26054CBE-D667-43A6-874D-BBDEC3C6F2D0}">
      <dgm:prSet phldrT="[Text]"/>
      <dgm:spPr/>
      <dgm:t>
        <a:bodyPr/>
        <a:lstStyle/>
        <a:p>
          <a:r>
            <a:rPr lang="id-ID" dirty="0" smtClean="0"/>
            <a:t>C</a:t>
          </a:r>
          <a:endParaRPr lang="id-ID" dirty="0"/>
        </a:p>
      </dgm:t>
    </dgm:pt>
    <dgm:pt modelId="{1F1CC354-0923-4B93-BA58-11E6666AB306}" type="parTrans" cxnId="{21526B3D-F16A-48C2-AD52-B38D4E52FF0D}">
      <dgm:prSet/>
      <dgm:spPr/>
      <dgm:t>
        <a:bodyPr/>
        <a:lstStyle/>
        <a:p>
          <a:endParaRPr lang="id-ID"/>
        </a:p>
      </dgm:t>
    </dgm:pt>
    <dgm:pt modelId="{29C5E404-0632-4349-AABA-2DDD7C1DD324}" type="sibTrans" cxnId="{21526B3D-F16A-48C2-AD52-B38D4E52FF0D}">
      <dgm:prSet/>
      <dgm:spPr/>
      <dgm:t>
        <a:bodyPr/>
        <a:lstStyle/>
        <a:p>
          <a:endParaRPr lang="id-ID"/>
        </a:p>
      </dgm:t>
    </dgm:pt>
    <dgm:pt modelId="{4B48621C-4A43-4720-B602-BFC6D63BF739}">
      <dgm:prSet phldrT="[Text]"/>
      <dgm:spPr/>
      <dgm:t>
        <a:bodyPr/>
        <a:lstStyle/>
        <a:p>
          <a:r>
            <a:rPr lang="id-ID" dirty="0" smtClean="0"/>
            <a:t>C1</a:t>
          </a:r>
          <a:endParaRPr lang="id-ID" dirty="0"/>
        </a:p>
      </dgm:t>
    </dgm:pt>
    <dgm:pt modelId="{F7C5B725-A424-4945-87D8-7929A1A71FD2}" type="parTrans" cxnId="{A9D294F5-D2B4-44F7-9E22-3DBA489A31E3}">
      <dgm:prSet/>
      <dgm:spPr/>
      <dgm:t>
        <a:bodyPr/>
        <a:lstStyle/>
        <a:p>
          <a:endParaRPr lang="id-ID"/>
        </a:p>
      </dgm:t>
    </dgm:pt>
    <dgm:pt modelId="{0AEEF863-2917-4803-A8A7-A55EBE5A612F}" type="sibTrans" cxnId="{A9D294F5-D2B4-44F7-9E22-3DBA489A31E3}">
      <dgm:prSet/>
      <dgm:spPr/>
      <dgm:t>
        <a:bodyPr/>
        <a:lstStyle/>
        <a:p>
          <a:endParaRPr lang="id-ID"/>
        </a:p>
      </dgm:t>
    </dgm:pt>
    <dgm:pt modelId="{C6D9F92D-3039-4B0B-BBB7-4C404D92B443}">
      <dgm:prSet phldrT="[Text]"/>
      <dgm:spPr/>
      <dgm:t>
        <a:bodyPr/>
        <a:lstStyle/>
        <a:p>
          <a:endParaRPr lang="id-ID" dirty="0"/>
        </a:p>
      </dgm:t>
    </dgm:pt>
    <dgm:pt modelId="{971C3174-6C1F-43F0-B418-1A7B553130BC}" type="parTrans" cxnId="{08D43177-5D82-4B35-91D8-14D7F8B00AA6}">
      <dgm:prSet/>
      <dgm:spPr/>
      <dgm:t>
        <a:bodyPr/>
        <a:lstStyle/>
        <a:p>
          <a:endParaRPr lang="id-ID"/>
        </a:p>
      </dgm:t>
    </dgm:pt>
    <dgm:pt modelId="{BC9FCE2A-495C-404E-9E5B-BB06F7884C51}" type="sibTrans" cxnId="{08D43177-5D82-4B35-91D8-14D7F8B00AA6}">
      <dgm:prSet/>
      <dgm:spPr/>
      <dgm:t>
        <a:bodyPr/>
        <a:lstStyle/>
        <a:p>
          <a:endParaRPr lang="id-ID"/>
        </a:p>
      </dgm:t>
    </dgm:pt>
    <dgm:pt modelId="{7E563408-2E69-4353-813D-3937E3980691}">
      <dgm:prSet phldrT="[Text]"/>
      <dgm:spPr/>
      <dgm:t>
        <a:bodyPr/>
        <a:lstStyle/>
        <a:p>
          <a:endParaRPr lang="id-ID" dirty="0"/>
        </a:p>
      </dgm:t>
    </dgm:pt>
    <dgm:pt modelId="{DCF8F6E5-115A-4F29-B98C-4CB8099793E7}" type="parTrans" cxnId="{6B1399AC-BEEE-4014-BFC8-4AA81A2EC7BC}">
      <dgm:prSet/>
      <dgm:spPr/>
      <dgm:t>
        <a:bodyPr/>
        <a:lstStyle/>
        <a:p>
          <a:endParaRPr lang="id-ID"/>
        </a:p>
      </dgm:t>
    </dgm:pt>
    <dgm:pt modelId="{0B4CDE53-0312-4AC4-A9FE-B89A9C161BC6}" type="sibTrans" cxnId="{6B1399AC-BEEE-4014-BFC8-4AA81A2EC7BC}">
      <dgm:prSet/>
      <dgm:spPr/>
      <dgm:t>
        <a:bodyPr/>
        <a:lstStyle/>
        <a:p>
          <a:endParaRPr lang="id-ID"/>
        </a:p>
      </dgm:t>
    </dgm:pt>
    <dgm:pt modelId="{41C6A2D7-2587-498B-832F-70E3C9C5D941}">
      <dgm:prSet phldrT="[Text]"/>
      <dgm:spPr/>
      <dgm:t>
        <a:bodyPr/>
        <a:lstStyle/>
        <a:p>
          <a:endParaRPr lang="id-ID" dirty="0"/>
        </a:p>
      </dgm:t>
    </dgm:pt>
    <dgm:pt modelId="{4212A295-CEBC-4056-AD46-FBFA08680BD1}" type="parTrans" cxnId="{29324876-319E-4447-9F8E-231BE92EF61E}">
      <dgm:prSet/>
      <dgm:spPr/>
      <dgm:t>
        <a:bodyPr/>
        <a:lstStyle/>
        <a:p>
          <a:endParaRPr lang="id-ID"/>
        </a:p>
      </dgm:t>
    </dgm:pt>
    <dgm:pt modelId="{E36B0977-B0D2-45B9-B87B-18164833582C}" type="sibTrans" cxnId="{29324876-319E-4447-9F8E-231BE92EF61E}">
      <dgm:prSet/>
      <dgm:spPr/>
      <dgm:t>
        <a:bodyPr/>
        <a:lstStyle/>
        <a:p>
          <a:endParaRPr lang="id-ID"/>
        </a:p>
      </dgm:t>
    </dgm:pt>
    <dgm:pt modelId="{91965D5A-27B5-45CD-8672-4CBBFC85272B}" type="pres">
      <dgm:prSet presAssocID="{5513F19D-B5CE-4AAB-BFD9-33C92EB6FB7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953FE45-CEDF-4791-AB3D-0DA592954CC5}" type="pres">
      <dgm:prSet presAssocID="{5513F19D-B5CE-4AAB-BFD9-33C92EB6FB74}" presName="hierFlow" presStyleCnt="0"/>
      <dgm:spPr/>
    </dgm:pt>
    <dgm:pt modelId="{E77010AE-8990-408E-842F-443640B19857}" type="pres">
      <dgm:prSet presAssocID="{5513F19D-B5CE-4AAB-BFD9-33C92EB6FB74}" presName="firstBuf" presStyleCnt="0"/>
      <dgm:spPr/>
    </dgm:pt>
    <dgm:pt modelId="{81A2F426-9B04-49E6-8825-6DC86245FBA2}" type="pres">
      <dgm:prSet presAssocID="{5513F19D-B5CE-4AAB-BFD9-33C92EB6FB7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E8C1C10B-2393-4E6A-BC05-1AF7BB9CC4F7}" type="pres">
      <dgm:prSet presAssocID="{C435F021-BA0E-44FC-AF9E-A5385864C4D3}" presName="Name14" presStyleCnt="0"/>
      <dgm:spPr/>
    </dgm:pt>
    <dgm:pt modelId="{152E7BD2-5943-41CE-8E5E-D67AA1BF0528}" type="pres">
      <dgm:prSet presAssocID="{C435F021-BA0E-44FC-AF9E-A5385864C4D3}" presName="level1Shape" presStyleLbl="node0" presStyleIdx="0" presStyleCnt="1">
        <dgm:presLayoutVars>
          <dgm:chPref val="3"/>
        </dgm:presLayoutVars>
      </dgm:prSet>
      <dgm:spPr/>
    </dgm:pt>
    <dgm:pt modelId="{D886B718-A053-426E-8053-7D9A15AF12CD}" type="pres">
      <dgm:prSet presAssocID="{C435F021-BA0E-44FC-AF9E-A5385864C4D3}" presName="hierChild2" presStyleCnt="0"/>
      <dgm:spPr/>
    </dgm:pt>
    <dgm:pt modelId="{15B14D2A-1393-421E-949A-132040458738}" type="pres">
      <dgm:prSet presAssocID="{C116AEB7-A798-4E36-9E3C-9D40E4FA0FBF}" presName="Name19" presStyleLbl="parChTrans1D2" presStyleIdx="0" presStyleCnt="2"/>
      <dgm:spPr/>
    </dgm:pt>
    <dgm:pt modelId="{0DF942D3-429B-4EFD-A3F0-A77BD17D0877}" type="pres">
      <dgm:prSet presAssocID="{39796B55-2490-444E-976C-556927E96309}" presName="Name21" presStyleCnt="0"/>
      <dgm:spPr/>
    </dgm:pt>
    <dgm:pt modelId="{7A969E70-0E82-4A56-83FD-0E19D9D89216}" type="pres">
      <dgm:prSet presAssocID="{39796B55-2490-444E-976C-556927E96309}" presName="level2Shape" presStyleLbl="node2" presStyleIdx="0" presStyleCnt="2"/>
      <dgm:spPr/>
    </dgm:pt>
    <dgm:pt modelId="{EE62770B-CBD4-4CB4-AA7C-E98853B1EEBA}" type="pres">
      <dgm:prSet presAssocID="{39796B55-2490-444E-976C-556927E96309}" presName="hierChild3" presStyleCnt="0"/>
      <dgm:spPr/>
    </dgm:pt>
    <dgm:pt modelId="{4B146B53-FCD3-40C0-92F2-6E742DDED98E}" type="pres">
      <dgm:prSet presAssocID="{86CDBA17-50FF-4FD1-8FF6-846B2A85534A}" presName="Name19" presStyleLbl="parChTrans1D3" presStyleIdx="0" presStyleCnt="3"/>
      <dgm:spPr/>
    </dgm:pt>
    <dgm:pt modelId="{723622D4-55C2-432B-AB9C-1E5EEA0FD057}" type="pres">
      <dgm:prSet presAssocID="{9C2507EB-6668-479B-9304-8BAE9DCF92E1}" presName="Name21" presStyleCnt="0"/>
      <dgm:spPr/>
    </dgm:pt>
    <dgm:pt modelId="{29BE70F9-1B7F-4F47-9504-8FC1F7A1F2E8}" type="pres">
      <dgm:prSet presAssocID="{9C2507EB-6668-479B-9304-8BAE9DCF92E1}" presName="level2Shape" presStyleLbl="node3" presStyleIdx="0" presStyleCnt="3"/>
      <dgm:spPr/>
    </dgm:pt>
    <dgm:pt modelId="{B0FC33F3-97A6-439B-8AB3-EDF04C3600F4}" type="pres">
      <dgm:prSet presAssocID="{9C2507EB-6668-479B-9304-8BAE9DCF92E1}" presName="hierChild3" presStyleCnt="0"/>
      <dgm:spPr/>
    </dgm:pt>
    <dgm:pt modelId="{BA518353-9D22-4F84-BDCF-C70BE2B44B94}" type="pres">
      <dgm:prSet presAssocID="{EB5664E5-5462-4161-8FD6-C4DDCA471ACD}" presName="Name19" presStyleLbl="parChTrans1D3" presStyleIdx="1" presStyleCnt="3"/>
      <dgm:spPr/>
    </dgm:pt>
    <dgm:pt modelId="{C0647D44-473F-4F6D-BDA4-558DFDF7F71D}" type="pres">
      <dgm:prSet presAssocID="{312E3B89-418E-4ADD-A0D1-DE13DA10B187}" presName="Name21" presStyleCnt="0"/>
      <dgm:spPr/>
    </dgm:pt>
    <dgm:pt modelId="{FC85F0A5-3A24-4D93-87C0-32814353EE38}" type="pres">
      <dgm:prSet presAssocID="{312E3B89-418E-4ADD-A0D1-DE13DA10B187}" presName="level2Shape" presStyleLbl="node3" presStyleIdx="1" presStyleCnt="3"/>
      <dgm:spPr/>
    </dgm:pt>
    <dgm:pt modelId="{A762C1B5-E6B8-439A-AAA0-E4DA12C97C2B}" type="pres">
      <dgm:prSet presAssocID="{312E3B89-418E-4ADD-A0D1-DE13DA10B187}" presName="hierChild3" presStyleCnt="0"/>
      <dgm:spPr/>
    </dgm:pt>
    <dgm:pt modelId="{CF14ED12-83E2-4C6A-A713-096F6707934C}" type="pres">
      <dgm:prSet presAssocID="{1F1CC354-0923-4B93-BA58-11E6666AB306}" presName="Name19" presStyleLbl="parChTrans1D2" presStyleIdx="1" presStyleCnt="2"/>
      <dgm:spPr/>
    </dgm:pt>
    <dgm:pt modelId="{56DDEFB7-6CAC-4AF4-BA48-41D4FC944E5C}" type="pres">
      <dgm:prSet presAssocID="{26054CBE-D667-43A6-874D-BBDEC3C6F2D0}" presName="Name21" presStyleCnt="0"/>
      <dgm:spPr/>
    </dgm:pt>
    <dgm:pt modelId="{361C5B11-F540-41A7-BF79-B4EEFE313724}" type="pres">
      <dgm:prSet presAssocID="{26054CBE-D667-43A6-874D-BBDEC3C6F2D0}" presName="level2Shape" presStyleLbl="node2" presStyleIdx="1" presStyleCnt="2"/>
      <dgm:spPr/>
      <dgm:t>
        <a:bodyPr/>
        <a:lstStyle/>
        <a:p>
          <a:endParaRPr lang="id-ID"/>
        </a:p>
      </dgm:t>
    </dgm:pt>
    <dgm:pt modelId="{C8126496-5826-4666-BF00-B116FB19BC2E}" type="pres">
      <dgm:prSet presAssocID="{26054CBE-D667-43A6-874D-BBDEC3C6F2D0}" presName="hierChild3" presStyleCnt="0"/>
      <dgm:spPr/>
    </dgm:pt>
    <dgm:pt modelId="{6109045E-3449-4560-B775-B3858BAA4A19}" type="pres">
      <dgm:prSet presAssocID="{F7C5B725-A424-4945-87D8-7929A1A71FD2}" presName="Name19" presStyleLbl="parChTrans1D3" presStyleIdx="2" presStyleCnt="3"/>
      <dgm:spPr/>
    </dgm:pt>
    <dgm:pt modelId="{604FE58A-9CCB-44F6-8958-20E7CF642426}" type="pres">
      <dgm:prSet presAssocID="{4B48621C-4A43-4720-B602-BFC6D63BF739}" presName="Name21" presStyleCnt="0"/>
      <dgm:spPr/>
    </dgm:pt>
    <dgm:pt modelId="{F8706D15-055F-4A0C-A468-0B20C8595B9C}" type="pres">
      <dgm:prSet presAssocID="{4B48621C-4A43-4720-B602-BFC6D63BF739}" presName="level2Shape" presStyleLbl="node3" presStyleIdx="2" presStyleCnt="3"/>
      <dgm:spPr/>
    </dgm:pt>
    <dgm:pt modelId="{AE4F2852-A47D-4669-B8C4-0ABDBA5E0A6D}" type="pres">
      <dgm:prSet presAssocID="{4B48621C-4A43-4720-B602-BFC6D63BF739}" presName="hierChild3" presStyleCnt="0"/>
      <dgm:spPr/>
    </dgm:pt>
    <dgm:pt modelId="{1C04C7DF-1A44-4460-A84B-A5DDA408D11F}" type="pres">
      <dgm:prSet presAssocID="{5513F19D-B5CE-4AAB-BFD9-33C92EB6FB74}" presName="bgShapesFlow" presStyleCnt="0"/>
      <dgm:spPr/>
    </dgm:pt>
    <dgm:pt modelId="{22E3208A-84BA-4EF3-A350-0ECDC1A5AC90}" type="pres">
      <dgm:prSet presAssocID="{C6D9F92D-3039-4B0B-BBB7-4C404D92B443}" presName="rectComp" presStyleCnt="0"/>
      <dgm:spPr/>
    </dgm:pt>
    <dgm:pt modelId="{9E935F9D-9802-46EF-8BFB-0C5E1D13D891}" type="pres">
      <dgm:prSet presAssocID="{C6D9F92D-3039-4B0B-BBB7-4C404D92B443}" presName="bgRect" presStyleLbl="bgShp" presStyleIdx="0" presStyleCnt="3"/>
      <dgm:spPr/>
      <dgm:t>
        <a:bodyPr/>
        <a:lstStyle/>
        <a:p>
          <a:endParaRPr lang="id-ID"/>
        </a:p>
      </dgm:t>
    </dgm:pt>
    <dgm:pt modelId="{CCFD84A5-707C-4D3F-A4FD-6B8764AC23FC}" type="pres">
      <dgm:prSet presAssocID="{C6D9F92D-3039-4B0B-BBB7-4C404D92B443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EC4D6D9-7AC9-4E4D-8AD1-5DF7A0E6DFBF}" type="pres">
      <dgm:prSet presAssocID="{C6D9F92D-3039-4B0B-BBB7-4C404D92B443}" presName="spComp" presStyleCnt="0"/>
      <dgm:spPr/>
    </dgm:pt>
    <dgm:pt modelId="{DCEAA568-3F07-4D36-A55B-E1E94F7C9575}" type="pres">
      <dgm:prSet presAssocID="{C6D9F92D-3039-4B0B-BBB7-4C404D92B443}" presName="vSp" presStyleCnt="0"/>
      <dgm:spPr/>
    </dgm:pt>
    <dgm:pt modelId="{C7755057-D228-4F1A-ADCA-B8639E12E457}" type="pres">
      <dgm:prSet presAssocID="{7E563408-2E69-4353-813D-3937E3980691}" presName="rectComp" presStyleCnt="0"/>
      <dgm:spPr/>
    </dgm:pt>
    <dgm:pt modelId="{7DA07D08-E5B5-4549-8040-0315EE86945B}" type="pres">
      <dgm:prSet presAssocID="{7E563408-2E69-4353-813D-3937E3980691}" presName="bgRect" presStyleLbl="bgShp" presStyleIdx="1" presStyleCnt="3"/>
      <dgm:spPr/>
      <dgm:t>
        <a:bodyPr/>
        <a:lstStyle/>
        <a:p>
          <a:endParaRPr lang="id-ID"/>
        </a:p>
      </dgm:t>
    </dgm:pt>
    <dgm:pt modelId="{41ABEB07-6030-4266-B169-301582B6BE5B}" type="pres">
      <dgm:prSet presAssocID="{7E563408-2E69-4353-813D-3937E3980691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EB75244-8422-4928-9DBD-EA5D0AE6FB22}" type="pres">
      <dgm:prSet presAssocID="{7E563408-2E69-4353-813D-3937E3980691}" presName="spComp" presStyleCnt="0"/>
      <dgm:spPr/>
    </dgm:pt>
    <dgm:pt modelId="{D4B29FDB-6CBC-446C-B529-696F0593B952}" type="pres">
      <dgm:prSet presAssocID="{7E563408-2E69-4353-813D-3937E3980691}" presName="vSp" presStyleCnt="0"/>
      <dgm:spPr/>
    </dgm:pt>
    <dgm:pt modelId="{9987B4BF-2AC9-4749-A4E2-3DD5FC0F7A3B}" type="pres">
      <dgm:prSet presAssocID="{41C6A2D7-2587-498B-832F-70E3C9C5D941}" presName="rectComp" presStyleCnt="0"/>
      <dgm:spPr/>
    </dgm:pt>
    <dgm:pt modelId="{8A416F78-3CCB-409B-A492-FE75F9EBF291}" type="pres">
      <dgm:prSet presAssocID="{41C6A2D7-2587-498B-832F-70E3C9C5D941}" presName="bgRect" presStyleLbl="bgShp" presStyleIdx="2" presStyleCnt="3"/>
      <dgm:spPr/>
      <dgm:t>
        <a:bodyPr/>
        <a:lstStyle/>
        <a:p>
          <a:endParaRPr lang="id-ID"/>
        </a:p>
      </dgm:t>
    </dgm:pt>
    <dgm:pt modelId="{31796F6E-E0DC-4EB3-9922-8452C6B2CD9A}" type="pres">
      <dgm:prSet presAssocID="{41C6A2D7-2587-498B-832F-70E3C9C5D941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9AE8E2F6-51CD-45F2-83D5-AAE154155E44}" type="presOf" srcId="{5513F19D-B5CE-4AAB-BFD9-33C92EB6FB74}" destId="{91965D5A-27B5-45CD-8672-4CBBFC85272B}" srcOrd="0" destOrd="0" presId="urn:microsoft.com/office/officeart/2005/8/layout/hierarchy6"/>
    <dgm:cxn modelId="{7592D560-2C4C-4596-B4A1-A243DC3E3509}" type="presOf" srcId="{C116AEB7-A798-4E36-9E3C-9D40E4FA0FBF}" destId="{15B14D2A-1393-421E-949A-132040458738}" srcOrd="0" destOrd="0" presId="urn:microsoft.com/office/officeart/2005/8/layout/hierarchy6"/>
    <dgm:cxn modelId="{6B1399AC-BEEE-4014-BFC8-4AA81A2EC7BC}" srcId="{5513F19D-B5CE-4AAB-BFD9-33C92EB6FB74}" destId="{7E563408-2E69-4353-813D-3937E3980691}" srcOrd="2" destOrd="0" parTransId="{DCF8F6E5-115A-4F29-B98C-4CB8099793E7}" sibTransId="{0B4CDE53-0312-4AC4-A9FE-B89A9C161BC6}"/>
    <dgm:cxn modelId="{C8222902-CD3C-4B23-8427-473A7458FD88}" type="presOf" srcId="{7E563408-2E69-4353-813D-3937E3980691}" destId="{7DA07D08-E5B5-4549-8040-0315EE86945B}" srcOrd="0" destOrd="0" presId="urn:microsoft.com/office/officeart/2005/8/layout/hierarchy6"/>
    <dgm:cxn modelId="{B5B010BD-60DF-49A3-89DE-B4764DBE2DF1}" srcId="{39796B55-2490-444E-976C-556927E96309}" destId="{312E3B89-418E-4ADD-A0D1-DE13DA10B187}" srcOrd="1" destOrd="0" parTransId="{EB5664E5-5462-4161-8FD6-C4DDCA471ACD}" sibTransId="{3DC14E5D-1716-4CC8-821D-C240B6C2E293}"/>
    <dgm:cxn modelId="{52038A56-E72B-4104-8FEA-2473B533BCB3}" type="presOf" srcId="{C6D9F92D-3039-4B0B-BBB7-4C404D92B443}" destId="{CCFD84A5-707C-4D3F-A4FD-6B8764AC23FC}" srcOrd="1" destOrd="0" presId="urn:microsoft.com/office/officeart/2005/8/layout/hierarchy6"/>
    <dgm:cxn modelId="{A9D294F5-D2B4-44F7-9E22-3DBA489A31E3}" srcId="{26054CBE-D667-43A6-874D-BBDEC3C6F2D0}" destId="{4B48621C-4A43-4720-B602-BFC6D63BF739}" srcOrd="0" destOrd="0" parTransId="{F7C5B725-A424-4945-87D8-7929A1A71FD2}" sibTransId="{0AEEF863-2917-4803-A8A7-A55EBE5A612F}"/>
    <dgm:cxn modelId="{8C9F9AF3-B61E-49FE-9D5B-66021A743E58}" type="presOf" srcId="{7E563408-2E69-4353-813D-3937E3980691}" destId="{41ABEB07-6030-4266-B169-301582B6BE5B}" srcOrd="1" destOrd="0" presId="urn:microsoft.com/office/officeart/2005/8/layout/hierarchy6"/>
    <dgm:cxn modelId="{BF3C2E9E-54BA-4740-ACD7-3583EA17F469}" type="presOf" srcId="{1F1CC354-0923-4B93-BA58-11E6666AB306}" destId="{CF14ED12-83E2-4C6A-A713-096F6707934C}" srcOrd="0" destOrd="0" presId="urn:microsoft.com/office/officeart/2005/8/layout/hierarchy6"/>
    <dgm:cxn modelId="{ADF7CFED-C506-428F-936A-54869D00C5D9}" type="presOf" srcId="{86CDBA17-50FF-4FD1-8FF6-846B2A85534A}" destId="{4B146B53-FCD3-40C0-92F2-6E742DDED98E}" srcOrd="0" destOrd="0" presId="urn:microsoft.com/office/officeart/2005/8/layout/hierarchy6"/>
    <dgm:cxn modelId="{ADAC80FC-88B3-4CD2-B6DF-7FD1C27D82E7}" type="presOf" srcId="{26054CBE-D667-43A6-874D-BBDEC3C6F2D0}" destId="{361C5B11-F540-41A7-BF79-B4EEFE313724}" srcOrd="0" destOrd="0" presId="urn:microsoft.com/office/officeart/2005/8/layout/hierarchy6"/>
    <dgm:cxn modelId="{A7D3A2EA-C44C-4031-A779-3BEB1128AFBC}" type="presOf" srcId="{41C6A2D7-2587-498B-832F-70E3C9C5D941}" destId="{8A416F78-3CCB-409B-A492-FE75F9EBF291}" srcOrd="0" destOrd="0" presId="urn:microsoft.com/office/officeart/2005/8/layout/hierarchy6"/>
    <dgm:cxn modelId="{52796AD4-4EFA-46D6-89CA-7C7D1303787E}" type="presOf" srcId="{41C6A2D7-2587-498B-832F-70E3C9C5D941}" destId="{31796F6E-E0DC-4EB3-9922-8452C6B2CD9A}" srcOrd="1" destOrd="0" presId="urn:microsoft.com/office/officeart/2005/8/layout/hierarchy6"/>
    <dgm:cxn modelId="{9C5DC865-9DF1-48B3-AB32-99726930AB2C}" type="presOf" srcId="{C435F021-BA0E-44FC-AF9E-A5385864C4D3}" destId="{152E7BD2-5943-41CE-8E5E-D67AA1BF0528}" srcOrd="0" destOrd="0" presId="urn:microsoft.com/office/officeart/2005/8/layout/hierarchy6"/>
    <dgm:cxn modelId="{0CE5643F-CB0B-42D4-BF08-299AFEC30E41}" type="presOf" srcId="{39796B55-2490-444E-976C-556927E96309}" destId="{7A969E70-0E82-4A56-83FD-0E19D9D89216}" srcOrd="0" destOrd="0" presId="urn:microsoft.com/office/officeart/2005/8/layout/hierarchy6"/>
    <dgm:cxn modelId="{08D43177-5D82-4B35-91D8-14D7F8B00AA6}" srcId="{5513F19D-B5CE-4AAB-BFD9-33C92EB6FB74}" destId="{C6D9F92D-3039-4B0B-BBB7-4C404D92B443}" srcOrd="1" destOrd="0" parTransId="{971C3174-6C1F-43F0-B418-1A7B553130BC}" sibTransId="{BC9FCE2A-495C-404E-9E5B-BB06F7884C51}"/>
    <dgm:cxn modelId="{29324876-319E-4447-9F8E-231BE92EF61E}" srcId="{5513F19D-B5CE-4AAB-BFD9-33C92EB6FB74}" destId="{41C6A2D7-2587-498B-832F-70E3C9C5D941}" srcOrd="3" destOrd="0" parTransId="{4212A295-CEBC-4056-AD46-FBFA08680BD1}" sibTransId="{E36B0977-B0D2-45B9-B87B-18164833582C}"/>
    <dgm:cxn modelId="{2F612E25-507E-4F9E-80CC-0D041A432053}" srcId="{39796B55-2490-444E-976C-556927E96309}" destId="{9C2507EB-6668-479B-9304-8BAE9DCF92E1}" srcOrd="0" destOrd="0" parTransId="{86CDBA17-50FF-4FD1-8FF6-846B2A85534A}" sibTransId="{A4B3E145-FBDE-4869-BAC9-9647CA13AE62}"/>
    <dgm:cxn modelId="{B20698E8-F6CC-409C-9CA3-8E5AE1A89466}" srcId="{C435F021-BA0E-44FC-AF9E-A5385864C4D3}" destId="{39796B55-2490-444E-976C-556927E96309}" srcOrd="0" destOrd="0" parTransId="{C116AEB7-A798-4E36-9E3C-9D40E4FA0FBF}" sibTransId="{9B82B1B4-4570-4C19-B5E6-9D1A35AC28C7}"/>
    <dgm:cxn modelId="{BD5625B5-9061-4355-A916-9A3B0D2A13B3}" type="presOf" srcId="{EB5664E5-5462-4161-8FD6-C4DDCA471ACD}" destId="{BA518353-9D22-4F84-BDCF-C70BE2B44B94}" srcOrd="0" destOrd="0" presId="urn:microsoft.com/office/officeart/2005/8/layout/hierarchy6"/>
    <dgm:cxn modelId="{BFE87923-7C19-4BE3-B719-96969DAEA59C}" type="presOf" srcId="{9C2507EB-6668-479B-9304-8BAE9DCF92E1}" destId="{29BE70F9-1B7F-4F47-9504-8FC1F7A1F2E8}" srcOrd="0" destOrd="0" presId="urn:microsoft.com/office/officeart/2005/8/layout/hierarchy6"/>
    <dgm:cxn modelId="{1182F076-A48F-4E1D-95EF-979D0E9371D5}" type="presOf" srcId="{C6D9F92D-3039-4B0B-BBB7-4C404D92B443}" destId="{9E935F9D-9802-46EF-8BFB-0C5E1D13D891}" srcOrd="0" destOrd="0" presId="urn:microsoft.com/office/officeart/2005/8/layout/hierarchy6"/>
    <dgm:cxn modelId="{0E66CD93-85DA-4949-910F-B5CDBB6F2401}" type="presOf" srcId="{4B48621C-4A43-4720-B602-BFC6D63BF739}" destId="{F8706D15-055F-4A0C-A468-0B20C8595B9C}" srcOrd="0" destOrd="0" presId="urn:microsoft.com/office/officeart/2005/8/layout/hierarchy6"/>
    <dgm:cxn modelId="{21526B3D-F16A-48C2-AD52-B38D4E52FF0D}" srcId="{C435F021-BA0E-44FC-AF9E-A5385864C4D3}" destId="{26054CBE-D667-43A6-874D-BBDEC3C6F2D0}" srcOrd="1" destOrd="0" parTransId="{1F1CC354-0923-4B93-BA58-11E6666AB306}" sibTransId="{29C5E404-0632-4349-AABA-2DDD7C1DD324}"/>
    <dgm:cxn modelId="{4E324C6D-FE8F-4093-BD02-C2B1C812C149}" srcId="{5513F19D-B5CE-4AAB-BFD9-33C92EB6FB74}" destId="{C435F021-BA0E-44FC-AF9E-A5385864C4D3}" srcOrd="0" destOrd="0" parTransId="{FFF471BD-085E-46E0-879C-075F8B4A11D6}" sibTransId="{38E0F1BB-644F-4FF3-BC58-937DD7B20CD3}"/>
    <dgm:cxn modelId="{DE670933-BF34-4B9A-9C12-7B26E1E096C1}" type="presOf" srcId="{312E3B89-418E-4ADD-A0D1-DE13DA10B187}" destId="{FC85F0A5-3A24-4D93-87C0-32814353EE38}" srcOrd="0" destOrd="0" presId="urn:microsoft.com/office/officeart/2005/8/layout/hierarchy6"/>
    <dgm:cxn modelId="{56092EC5-F6E7-492E-AEB9-A46201296A8E}" type="presOf" srcId="{F7C5B725-A424-4945-87D8-7929A1A71FD2}" destId="{6109045E-3449-4560-B775-B3858BAA4A19}" srcOrd="0" destOrd="0" presId="urn:microsoft.com/office/officeart/2005/8/layout/hierarchy6"/>
    <dgm:cxn modelId="{72BA38BC-7AF0-4431-AB07-A211F6F5544D}" type="presParOf" srcId="{91965D5A-27B5-45CD-8672-4CBBFC85272B}" destId="{8953FE45-CEDF-4791-AB3D-0DA592954CC5}" srcOrd="0" destOrd="0" presId="urn:microsoft.com/office/officeart/2005/8/layout/hierarchy6"/>
    <dgm:cxn modelId="{77216598-CA4C-425B-AD71-3032CEB25C7D}" type="presParOf" srcId="{8953FE45-CEDF-4791-AB3D-0DA592954CC5}" destId="{E77010AE-8990-408E-842F-443640B19857}" srcOrd="0" destOrd="0" presId="urn:microsoft.com/office/officeart/2005/8/layout/hierarchy6"/>
    <dgm:cxn modelId="{51077EA8-E26D-446A-95B6-69DD23B40F5F}" type="presParOf" srcId="{8953FE45-CEDF-4791-AB3D-0DA592954CC5}" destId="{81A2F426-9B04-49E6-8825-6DC86245FBA2}" srcOrd="1" destOrd="0" presId="urn:microsoft.com/office/officeart/2005/8/layout/hierarchy6"/>
    <dgm:cxn modelId="{AE016B1A-E8AC-48BF-B5A0-3D12B5286D21}" type="presParOf" srcId="{81A2F426-9B04-49E6-8825-6DC86245FBA2}" destId="{E8C1C10B-2393-4E6A-BC05-1AF7BB9CC4F7}" srcOrd="0" destOrd="0" presId="urn:microsoft.com/office/officeart/2005/8/layout/hierarchy6"/>
    <dgm:cxn modelId="{CD8D9D12-8D5D-4DB4-B46A-F0D34D93507D}" type="presParOf" srcId="{E8C1C10B-2393-4E6A-BC05-1AF7BB9CC4F7}" destId="{152E7BD2-5943-41CE-8E5E-D67AA1BF0528}" srcOrd="0" destOrd="0" presId="urn:microsoft.com/office/officeart/2005/8/layout/hierarchy6"/>
    <dgm:cxn modelId="{8BBDC7A5-277A-45D2-A6B6-C81C026E1032}" type="presParOf" srcId="{E8C1C10B-2393-4E6A-BC05-1AF7BB9CC4F7}" destId="{D886B718-A053-426E-8053-7D9A15AF12CD}" srcOrd="1" destOrd="0" presId="urn:microsoft.com/office/officeart/2005/8/layout/hierarchy6"/>
    <dgm:cxn modelId="{90033609-A7DD-456E-8254-A0B170B08CA9}" type="presParOf" srcId="{D886B718-A053-426E-8053-7D9A15AF12CD}" destId="{15B14D2A-1393-421E-949A-132040458738}" srcOrd="0" destOrd="0" presId="urn:microsoft.com/office/officeart/2005/8/layout/hierarchy6"/>
    <dgm:cxn modelId="{4BFC73D1-5E6B-46C3-8DEA-DA8A2FAFA58C}" type="presParOf" srcId="{D886B718-A053-426E-8053-7D9A15AF12CD}" destId="{0DF942D3-429B-4EFD-A3F0-A77BD17D0877}" srcOrd="1" destOrd="0" presId="urn:microsoft.com/office/officeart/2005/8/layout/hierarchy6"/>
    <dgm:cxn modelId="{248A020C-3C4A-4F18-BC00-2046F8A66595}" type="presParOf" srcId="{0DF942D3-429B-4EFD-A3F0-A77BD17D0877}" destId="{7A969E70-0E82-4A56-83FD-0E19D9D89216}" srcOrd="0" destOrd="0" presId="urn:microsoft.com/office/officeart/2005/8/layout/hierarchy6"/>
    <dgm:cxn modelId="{4431E917-B692-46F1-BBD2-4F58C2FF64E9}" type="presParOf" srcId="{0DF942D3-429B-4EFD-A3F0-A77BD17D0877}" destId="{EE62770B-CBD4-4CB4-AA7C-E98853B1EEBA}" srcOrd="1" destOrd="0" presId="urn:microsoft.com/office/officeart/2005/8/layout/hierarchy6"/>
    <dgm:cxn modelId="{167E0500-3B52-499D-BA4F-977449232F01}" type="presParOf" srcId="{EE62770B-CBD4-4CB4-AA7C-E98853B1EEBA}" destId="{4B146B53-FCD3-40C0-92F2-6E742DDED98E}" srcOrd="0" destOrd="0" presId="urn:microsoft.com/office/officeart/2005/8/layout/hierarchy6"/>
    <dgm:cxn modelId="{9CD3D3F3-3736-4CD8-AA61-D7BE86DF5CDD}" type="presParOf" srcId="{EE62770B-CBD4-4CB4-AA7C-E98853B1EEBA}" destId="{723622D4-55C2-432B-AB9C-1E5EEA0FD057}" srcOrd="1" destOrd="0" presId="urn:microsoft.com/office/officeart/2005/8/layout/hierarchy6"/>
    <dgm:cxn modelId="{D462EA1C-A99D-4444-BF35-64C3F5D48B01}" type="presParOf" srcId="{723622D4-55C2-432B-AB9C-1E5EEA0FD057}" destId="{29BE70F9-1B7F-4F47-9504-8FC1F7A1F2E8}" srcOrd="0" destOrd="0" presId="urn:microsoft.com/office/officeart/2005/8/layout/hierarchy6"/>
    <dgm:cxn modelId="{C3E5BCE0-DF3D-496C-8A66-33BD5E20BFA7}" type="presParOf" srcId="{723622D4-55C2-432B-AB9C-1E5EEA0FD057}" destId="{B0FC33F3-97A6-439B-8AB3-EDF04C3600F4}" srcOrd="1" destOrd="0" presId="urn:microsoft.com/office/officeart/2005/8/layout/hierarchy6"/>
    <dgm:cxn modelId="{F9DF7FB0-93B1-461B-8EF9-54C79D65A1C3}" type="presParOf" srcId="{EE62770B-CBD4-4CB4-AA7C-E98853B1EEBA}" destId="{BA518353-9D22-4F84-BDCF-C70BE2B44B94}" srcOrd="2" destOrd="0" presId="urn:microsoft.com/office/officeart/2005/8/layout/hierarchy6"/>
    <dgm:cxn modelId="{F1685934-D564-4BF1-87F4-B0DEA7B65FC2}" type="presParOf" srcId="{EE62770B-CBD4-4CB4-AA7C-E98853B1EEBA}" destId="{C0647D44-473F-4F6D-BDA4-558DFDF7F71D}" srcOrd="3" destOrd="0" presId="urn:microsoft.com/office/officeart/2005/8/layout/hierarchy6"/>
    <dgm:cxn modelId="{B5C8D250-7A67-44B3-B08B-F1D964C3B50A}" type="presParOf" srcId="{C0647D44-473F-4F6D-BDA4-558DFDF7F71D}" destId="{FC85F0A5-3A24-4D93-87C0-32814353EE38}" srcOrd="0" destOrd="0" presId="urn:microsoft.com/office/officeart/2005/8/layout/hierarchy6"/>
    <dgm:cxn modelId="{CBC46B40-36A2-440A-A2C0-F52AB11D783E}" type="presParOf" srcId="{C0647D44-473F-4F6D-BDA4-558DFDF7F71D}" destId="{A762C1B5-E6B8-439A-AAA0-E4DA12C97C2B}" srcOrd="1" destOrd="0" presId="urn:microsoft.com/office/officeart/2005/8/layout/hierarchy6"/>
    <dgm:cxn modelId="{8D80E972-65C5-4C09-B3AE-27F10AFEAD58}" type="presParOf" srcId="{D886B718-A053-426E-8053-7D9A15AF12CD}" destId="{CF14ED12-83E2-4C6A-A713-096F6707934C}" srcOrd="2" destOrd="0" presId="urn:microsoft.com/office/officeart/2005/8/layout/hierarchy6"/>
    <dgm:cxn modelId="{5A4B3A2F-A113-40B5-A93A-10D6BA65CA35}" type="presParOf" srcId="{D886B718-A053-426E-8053-7D9A15AF12CD}" destId="{56DDEFB7-6CAC-4AF4-BA48-41D4FC944E5C}" srcOrd="3" destOrd="0" presId="urn:microsoft.com/office/officeart/2005/8/layout/hierarchy6"/>
    <dgm:cxn modelId="{27AF7FDF-F886-42B2-9000-4EBB7CE7DE06}" type="presParOf" srcId="{56DDEFB7-6CAC-4AF4-BA48-41D4FC944E5C}" destId="{361C5B11-F540-41A7-BF79-B4EEFE313724}" srcOrd="0" destOrd="0" presId="urn:microsoft.com/office/officeart/2005/8/layout/hierarchy6"/>
    <dgm:cxn modelId="{AF21A175-AFCD-4B0C-AFBB-CFD2BCFE6761}" type="presParOf" srcId="{56DDEFB7-6CAC-4AF4-BA48-41D4FC944E5C}" destId="{C8126496-5826-4666-BF00-B116FB19BC2E}" srcOrd="1" destOrd="0" presId="urn:microsoft.com/office/officeart/2005/8/layout/hierarchy6"/>
    <dgm:cxn modelId="{76DDF940-A60B-4687-83A8-052AEC393B6A}" type="presParOf" srcId="{C8126496-5826-4666-BF00-B116FB19BC2E}" destId="{6109045E-3449-4560-B775-B3858BAA4A19}" srcOrd="0" destOrd="0" presId="urn:microsoft.com/office/officeart/2005/8/layout/hierarchy6"/>
    <dgm:cxn modelId="{6B4B0271-E2FF-4F7E-AD87-9EA1142F1E03}" type="presParOf" srcId="{C8126496-5826-4666-BF00-B116FB19BC2E}" destId="{604FE58A-9CCB-44F6-8958-20E7CF642426}" srcOrd="1" destOrd="0" presId="urn:microsoft.com/office/officeart/2005/8/layout/hierarchy6"/>
    <dgm:cxn modelId="{A03C0E94-3BBB-45AF-BCF4-82BD066FCE76}" type="presParOf" srcId="{604FE58A-9CCB-44F6-8958-20E7CF642426}" destId="{F8706D15-055F-4A0C-A468-0B20C8595B9C}" srcOrd="0" destOrd="0" presId="urn:microsoft.com/office/officeart/2005/8/layout/hierarchy6"/>
    <dgm:cxn modelId="{70474B88-8E7A-4778-B58B-2B0E12C564EB}" type="presParOf" srcId="{604FE58A-9CCB-44F6-8958-20E7CF642426}" destId="{AE4F2852-A47D-4669-B8C4-0ABDBA5E0A6D}" srcOrd="1" destOrd="0" presId="urn:microsoft.com/office/officeart/2005/8/layout/hierarchy6"/>
    <dgm:cxn modelId="{81E1960C-5A68-4193-91AD-E5C2C6BC3BCE}" type="presParOf" srcId="{91965D5A-27B5-45CD-8672-4CBBFC85272B}" destId="{1C04C7DF-1A44-4460-A84B-A5DDA408D11F}" srcOrd="1" destOrd="0" presId="urn:microsoft.com/office/officeart/2005/8/layout/hierarchy6"/>
    <dgm:cxn modelId="{0B411495-96C2-4954-ACC8-F34B76692358}" type="presParOf" srcId="{1C04C7DF-1A44-4460-A84B-A5DDA408D11F}" destId="{22E3208A-84BA-4EF3-A350-0ECDC1A5AC90}" srcOrd="0" destOrd="0" presId="urn:microsoft.com/office/officeart/2005/8/layout/hierarchy6"/>
    <dgm:cxn modelId="{C7987E25-5395-48FA-AB1B-EFD52F6EA313}" type="presParOf" srcId="{22E3208A-84BA-4EF3-A350-0ECDC1A5AC90}" destId="{9E935F9D-9802-46EF-8BFB-0C5E1D13D891}" srcOrd="0" destOrd="0" presId="urn:microsoft.com/office/officeart/2005/8/layout/hierarchy6"/>
    <dgm:cxn modelId="{400DA703-0636-4823-8778-CBEAAAC2A23E}" type="presParOf" srcId="{22E3208A-84BA-4EF3-A350-0ECDC1A5AC90}" destId="{CCFD84A5-707C-4D3F-A4FD-6B8764AC23FC}" srcOrd="1" destOrd="0" presId="urn:microsoft.com/office/officeart/2005/8/layout/hierarchy6"/>
    <dgm:cxn modelId="{CBC1663A-D29E-4CAB-897C-E928697F1A58}" type="presParOf" srcId="{1C04C7DF-1A44-4460-A84B-A5DDA408D11F}" destId="{FEC4D6D9-7AC9-4E4D-8AD1-5DF7A0E6DFBF}" srcOrd="1" destOrd="0" presId="urn:microsoft.com/office/officeart/2005/8/layout/hierarchy6"/>
    <dgm:cxn modelId="{0F90B9F6-1F1B-4B69-8200-E3FD510D4C32}" type="presParOf" srcId="{FEC4D6D9-7AC9-4E4D-8AD1-5DF7A0E6DFBF}" destId="{DCEAA568-3F07-4D36-A55B-E1E94F7C9575}" srcOrd="0" destOrd="0" presId="urn:microsoft.com/office/officeart/2005/8/layout/hierarchy6"/>
    <dgm:cxn modelId="{CD31E9C6-E58C-424E-83BB-D7D124566893}" type="presParOf" srcId="{1C04C7DF-1A44-4460-A84B-A5DDA408D11F}" destId="{C7755057-D228-4F1A-ADCA-B8639E12E457}" srcOrd="2" destOrd="0" presId="urn:microsoft.com/office/officeart/2005/8/layout/hierarchy6"/>
    <dgm:cxn modelId="{FE4BA8E3-AD48-4D2F-AC93-46CC4EF66C16}" type="presParOf" srcId="{C7755057-D228-4F1A-ADCA-B8639E12E457}" destId="{7DA07D08-E5B5-4549-8040-0315EE86945B}" srcOrd="0" destOrd="0" presId="urn:microsoft.com/office/officeart/2005/8/layout/hierarchy6"/>
    <dgm:cxn modelId="{46C9108E-0470-4BEA-9908-E80B568B7750}" type="presParOf" srcId="{C7755057-D228-4F1A-ADCA-B8639E12E457}" destId="{41ABEB07-6030-4266-B169-301582B6BE5B}" srcOrd="1" destOrd="0" presId="urn:microsoft.com/office/officeart/2005/8/layout/hierarchy6"/>
    <dgm:cxn modelId="{FC801726-5827-4BF4-9CB4-DC49E5A2E8F8}" type="presParOf" srcId="{1C04C7DF-1A44-4460-A84B-A5DDA408D11F}" destId="{FEB75244-8422-4928-9DBD-EA5D0AE6FB22}" srcOrd="3" destOrd="0" presId="urn:microsoft.com/office/officeart/2005/8/layout/hierarchy6"/>
    <dgm:cxn modelId="{D18B7C81-04E8-43D1-B2D1-DB0D73EE8970}" type="presParOf" srcId="{FEB75244-8422-4928-9DBD-EA5D0AE6FB22}" destId="{D4B29FDB-6CBC-446C-B529-696F0593B952}" srcOrd="0" destOrd="0" presId="urn:microsoft.com/office/officeart/2005/8/layout/hierarchy6"/>
    <dgm:cxn modelId="{B3EC4276-8FE4-44DF-B4AA-E93220E3F1F9}" type="presParOf" srcId="{1C04C7DF-1A44-4460-A84B-A5DDA408D11F}" destId="{9987B4BF-2AC9-4749-A4E2-3DD5FC0F7A3B}" srcOrd="4" destOrd="0" presId="urn:microsoft.com/office/officeart/2005/8/layout/hierarchy6"/>
    <dgm:cxn modelId="{E21113E7-5F85-49C3-B597-87B435291BCB}" type="presParOf" srcId="{9987B4BF-2AC9-4749-A4E2-3DD5FC0F7A3B}" destId="{8A416F78-3CCB-409B-A492-FE75F9EBF291}" srcOrd="0" destOrd="0" presId="urn:microsoft.com/office/officeart/2005/8/layout/hierarchy6"/>
    <dgm:cxn modelId="{A40C8BFB-C113-4A8D-A033-F07170F6FBD4}" type="presParOf" srcId="{9987B4BF-2AC9-4749-A4E2-3DD5FC0F7A3B}" destId="{31796F6E-E0DC-4EB3-9922-8452C6B2CD9A}" srcOrd="1" destOrd="0" presId="urn:microsoft.com/office/officeart/2005/8/layout/hierarchy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9936ADC-D0A2-446D-A503-7CDABAF37FAF}" type="datetimeFigureOut">
              <a:rPr lang="id-ID"/>
              <a:pPr>
                <a:defRPr/>
              </a:pPr>
              <a:t>07/10/2013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4625" y="514350"/>
            <a:ext cx="371475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FDC9713-185E-4772-859F-CD83BEB112A1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467" y="2130848"/>
            <a:ext cx="8421067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6143" y="3886647"/>
            <a:ext cx="6933716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36774" indent="0" algn="ctr">
              <a:buNone/>
              <a:defRPr/>
            </a:lvl2pPr>
            <a:lvl3pPr marL="673547" indent="0" algn="ctr">
              <a:buNone/>
              <a:defRPr/>
            </a:lvl3pPr>
            <a:lvl4pPr marL="1010321" indent="0" algn="ctr">
              <a:buNone/>
              <a:defRPr/>
            </a:lvl4pPr>
            <a:lvl5pPr marL="1347094" indent="0" algn="ctr">
              <a:buNone/>
              <a:defRPr/>
            </a:lvl5pPr>
            <a:lvl6pPr marL="1683868" indent="0" algn="ctr">
              <a:buNone/>
              <a:defRPr/>
            </a:lvl6pPr>
            <a:lvl7pPr marL="2020641" indent="0" algn="ctr">
              <a:buNone/>
              <a:defRPr/>
            </a:lvl7pPr>
            <a:lvl8pPr marL="2357415" indent="0" algn="ctr">
              <a:buNone/>
              <a:defRPr/>
            </a:lvl8pPr>
            <a:lvl9pPr marL="269418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45808" y="178594"/>
            <a:ext cx="1992809" cy="5786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7383" y="178594"/>
            <a:ext cx="5862340" cy="5786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371" y="4406801"/>
            <a:ext cx="8419858" cy="1361777"/>
          </a:xfrm>
        </p:spPr>
        <p:txBody>
          <a:bodyPr anchor="t"/>
          <a:lstStyle>
            <a:lvl1pPr algn="l">
              <a:defRPr sz="29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71" y="2906613"/>
            <a:ext cx="8419858" cy="1500188"/>
          </a:xfrm>
        </p:spPr>
        <p:txBody>
          <a:bodyPr anchor="b"/>
          <a:lstStyle>
            <a:lvl1pPr marL="0" indent="0">
              <a:buNone/>
              <a:defRPr sz="1500"/>
            </a:lvl1pPr>
            <a:lvl2pPr marL="336774" indent="0">
              <a:buNone/>
              <a:defRPr sz="1300"/>
            </a:lvl2pPr>
            <a:lvl3pPr marL="673547" indent="0">
              <a:buNone/>
              <a:defRPr sz="1200"/>
            </a:lvl3pPr>
            <a:lvl4pPr marL="1010321" indent="0">
              <a:buNone/>
              <a:defRPr sz="1000"/>
            </a:lvl4pPr>
            <a:lvl5pPr marL="1347094" indent="0">
              <a:buNone/>
              <a:defRPr sz="1000"/>
            </a:lvl5pPr>
            <a:lvl6pPr marL="1683868" indent="0">
              <a:buNone/>
              <a:defRPr sz="1000"/>
            </a:lvl6pPr>
            <a:lvl7pPr marL="2020641" indent="0">
              <a:buNone/>
              <a:defRPr sz="1000"/>
            </a:lvl7pPr>
            <a:lvl8pPr marL="2357415" indent="0">
              <a:buNone/>
              <a:defRPr sz="1000"/>
            </a:lvl8pPr>
            <a:lvl9pPr marL="269418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7383" y="1946672"/>
            <a:ext cx="3927574" cy="401835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1043" y="1946672"/>
            <a:ext cx="3927574" cy="401835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784" y="274588"/>
            <a:ext cx="891443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784" y="1534791"/>
            <a:ext cx="4376198" cy="639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6774" indent="0">
              <a:buNone/>
              <a:defRPr sz="1500" b="1"/>
            </a:lvl2pPr>
            <a:lvl3pPr marL="673547" indent="0">
              <a:buNone/>
              <a:defRPr sz="1300" b="1"/>
            </a:lvl3pPr>
            <a:lvl4pPr marL="1010321" indent="0">
              <a:buNone/>
              <a:defRPr sz="1200" b="1"/>
            </a:lvl4pPr>
            <a:lvl5pPr marL="1347094" indent="0">
              <a:buNone/>
              <a:defRPr sz="1200" b="1"/>
            </a:lvl5pPr>
            <a:lvl6pPr marL="1683868" indent="0">
              <a:buNone/>
              <a:defRPr sz="1200" b="1"/>
            </a:lvl6pPr>
            <a:lvl7pPr marL="2020641" indent="0">
              <a:buNone/>
              <a:defRPr sz="1200" b="1"/>
            </a:lvl7pPr>
            <a:lvl8pPr marL="2357415" indent="0">
              <a:buNone/>
              <a:defRPr sz="1200" b="1"/>
            </a:lvl8pPr>
            <a:lvl9pPr marL="269418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784" y="2174379"/>
            <a:ext cx="4376198" cy="39513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1601" y="1534791"/>
            <a:ext cx="4378616" cy="639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6774" indent="0">
              <a:buNone/>
              <a:defRPr sz="1500" b="1"/>
            </a:lvl2pPr>
            <a:lvl3pPr marL="673547" indent="0">
              <a:buNone/>
              <a:defRPr sz="1300" b="1"/>
            </a:lvl3pPr>
            <a:lvl4pPr marL="1010321" indent="0">
              <a:buNone/>
              <a:defRPr sz="1200" b="1"/>
            </a:lvl4pPr>
            <a:lvl5pPr marL="1347094" indent="0">
              <a:buNone/>
              <a:defRPr sz="1200" b="1"/>
            </a:lvl5pPr>
            <a:lvl6pPr marL="1683868" indent="0">
              <a:buNone/>
              <a:defRPr sz="1200" b="1"/>
            </a:lvl6pPr>
            <a:lvl7pPr marL="2020641" indent="0">
              <a:buNone/>
              <a:defRPr sz="1200" b="1"/>
            </a:lvl7pPr>
            <a:lvl8pPr marL="2357415" indent="0">
              <a:buNone/>
              <a:defRPr sz="1200" b="1"/>
            </a:lvl8pPr>
            <a:lvl9pPr marL="269418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1601" y="2174379"/>
            <a:ext cx="4378616" cy="39513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784" y="273473"/>
            <a:ext cx="3258871" cy="116197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159" y="273472"/>
            <a:ext cx="5537057" cy="585229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784" y="1435448"/>
            <a:ext cx="3258871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36774" indent="0">
              <a:buNone/>
              <a:defRPr sz="900"/>
            </a:lvl2pPr>
            <a:lvl3pPr marL="673547" indent="0">
              <a:buNone/>
              <a:defRPr sz="700"/>
            </a:lvl3pPr>
            <a:lvl4pPr marL="1010321" indent="0">
              <a:buNone/>
              <a:defRPr sz="700"/>
            </a:lvl4pPr>
            <a:lvl5pPr marL="1347094" indent="0">
              <a:buNone/>
              <a:defRPr sz="700"/>
            </a:lvl5pPr>
            <a:lvl6pPr marL="1683868" indent="0">
              <a:buNone/>
              <a:defRPr sz="700"/>
            </a:lvl6pPr>
            <a:lvl7pPr marL="2020641" indent="0">
              <a:buNone/>
              <a:defRPr sz="700"/>
            </a:lvl7pPr>
            <a:lvl8pPr marL="2357415" indent="0">
              <a:buNone/>
              <a:defRPr sz="700"/>
            </a:lvl8pPr>
            <a:lvl9pPr marL="269418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021" y="4800824"/>
            <a:ext cx="5943359" cy="56703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021" y="612800"/>
            <a:ext cx="5943359" cy="4114354"/>
          </a:xfrm>
        </p:spPr>
        <p:txBody>
          <a:bodyPr/>
          <a:lstStyle>
            <a:lvl1pPr marL="0" indent="0">
              <a:buNone/>
              <a:defRPr sz="2400"/>
            </a:lvl1pPr>
            <a:lvl2pPr marL="336774" indent="0">
              <a:buNone/>
              <a:defRPr sz="2100"/>
            </a:lvl2pPr>
            <a:lvl3pPr marL="673547" indent="0">
              <a:buNone/>
              <a:defRPr sz="1800"/>
            </a:lvl3pPr>
            <a:lvl4pPr marL="1010321" indent="0">
              <a:buNone/>
              <a:defRPr sz="1500"/>
            </a:lvl4pPr>
            <a:lvl5pPr marL="1347094" indent="0">
              <a:buNone/>
              <a:defRPr sz="1500"/>
            </a:lvl5pPr>
            <a:lvl6pPr marL="1683868" indent="0">
              <a:buNone/>
              <a:defRPr sz="1500"/>
            </a:lvl6pPr>
            <a:lvl7pPr marL="2020641" indent="0">
              <a:buNone/>
              <a:defRPr sz="1500"/>
            </a:lvl7pPr>
            <a:lvl8pPr marL="2357415" indent="0">
              <a:buNone/>
              <a:defRPr sz="1500"/>
            </a:lvl8pPr>
            <a:lvl9pPr marL="2694188" indent="0">
              <a:buNone/>
              <a:defRPr sz="1500"/>
            </a:lvl9pPr>
          </a:lstStyle>
          <a:p>
            <a:pPr lvl="0"/>
            <a:endParaRPr lang="en-US" noProof="0" smtClean="0">
              <a:sym typeface="Gill Sans" pitchFamily="3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021" y="5367859"/>
            <a:ext cx="5943359" cy="804788"/>
          </a:xfrm>
        </p:spPr>
        <p:txBody>
          <a:bodyPr/>
          <a:lstStyle>
            <a:lvl1pPr marL="0" indent="0">
              <a:buNone/>
              <a:defRPr sz="1000"/>
            </a:lvl1pPr>
            <a:lvl2pPr marL="336774" indent="0">
              <a:buNone/>
              <a:defRPr sz="900"/>
            </a:lvl2pPr>
            <a:lvl3pPr marL="673547" indent="0">
              <a:buNone/>
              <a:defRPr sz="700"/>
            </a:lvl3pPr>
            <a:lvl4pPr marL="1010321" indent="0">
              <a:buNone/>
              <a:defRPr sz="700"/>
            </a:lvl4pPr>
            <a:lvl5pPr marL="1347094" indent="0">
              <a:buNone/>
              <a:defRPr sz="700"/>
            </a:lvl5pPr>
            <a:lvl6pPr marL="1683868" indent="0">
              <a:buNone/>
              <a:defRPr sz="700"/>
            </a:lvl6pPr>
            <a:lvl7pPr marL="2020641" indent="0">
              <a:buNone/>
              <a:defRPr sz="700"/>
            </a:lvl7pPr>
            <a:lvl8pPr marL="2357415" indent="0">
              <a:buNone/>
              <a:defRPr sz="700"/>
            </a:lvl8pPr>
            <a:lvl9pPr marL="269418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66788" y="179388"/>
            <a:ext cx="7972425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419" tIns="37419" rIns="37419" bIns="374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66788" y="1946275"/>
            <a:ext cx="7972425" cy="4017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419" tIns="37419" rIns="37419" bIns="374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300038" y="0"/>
            <a:ext cx="10506076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+mj-lt"/>
          <a:ea typeface="+mj-ea"/>
          <a:cs typeface="ヒラギノ角ゴ ProN W3" charset="0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5pPr>
      <a:lvl6pPr marL="336774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6pPr>
      <a:lvl7pPr marL="673547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7pPr>
      <a:lvl8pPr marL="1010321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8pPr>
      <a:lvl9pPr marL="1347094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9pPr>
    </p:titleStyle>
    <p:bodyStyle>
      <a:lvl1pPr marL="558800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1pPr>
      <a:lvl2pPr marL="887413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2pPr>
      <a:lvl3pPr marL="1214438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3pPr>
      <a:lvl4pPr marL="1541463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4pPr>
      <a:lvl5pPr marL="1868488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5pPr>
      <a:lvl6pPr marL="2206569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6pPr>
      <a:lvl7pPr marL="2543342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7pPr>
      <a:lvl8pPr marL="2880116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8pPr>
      <a:lvl9pPr marL="3216889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9pPr>
    </p:bodyStyle>
    <p:otherStyle>
      <a:defPPr>
        <a:defRPr lang="en-US"/>
      </a:defPPr>
      <a:lvl1pPr marL="0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6774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3547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10321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47094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83868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20641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57415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94188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24372" y="2000240"/>
            <a:ext cx="4929222" cy="2500330"/>
          </a:xfrm>
        </p:spPr>
        <p:txBody>
          <a:bodyPr/>
          <a:lstStyle/>
          <a:p>
            <a:r>
              <a:rPr lang="id-ID" sz="4000" b="1" dirty="0" smtClean="0">
                <a:solidFill>
                  <a:srgbClr val="00B050"/>
                </a:solidFill>
              </a:rPr>
              <a:t>Bagan O</a:t>
            </a:r>
            <a:r>
              <a:rPr lang="it-IT" sz="4000" b="1" dirty="0" smtClean="0">
                <a:solidFill>
                  <a:srgbClr val="00B050"/>
                </a:solidFill>
              </a:rPr>
              <a:t>rganisasi</a:t>
            </a:r>
            <a:endParaRPr lang="id-ID" sz="4000" b="1" dirty="0" smtClean="0">
              <a:solidFill>
                <a:srgbClr val="00B050"/>
              </a:solidFill>
            </a:endParaRPr>
          </a:p>
        </p:txBody>
      </p:sp>
      <p:pic>
        <p:nvPicPr>
          <p:cNvPr id="2" name="Picture 2" descr="C:\Users\User UT\AppData\Local\Microsoft\Windows\Temporary Internet Files\Content.IE5\XRC3HKK9\MC90044198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20" y="2071677"/>
            <a:ext cx="3429024" cy="3653659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5"/>
          <p:cNvSpPr txBox="1">
            <a:spLocks noChangeArrowheads="1"/>
          </p:cNvSpPr>
          <p:nvPr/>
        </p:nvSpPr>
        <p:spPr bwMode="auto">
          <a:xfrm>
            <a:off x="1238224" y="1643050"/>
            <a:ext cx="8150225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id-ID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000" dirty="0" smtClean="0">
                <a:latin typeface="Times New Roman" pitchFamily="18" charset="0"/>
                <a:cs typeface="Times New Roman" pitchFamily="18" charset="0"/>
              </a:rPr>
              <a:t>George R. Terry :  Bagan organisasi adalah bentuk lukisan yang menunjukkan fungsi-fungsi utama organisasi, hubungan satu sama lain, saluran pengawasan dan wewenang yang berkaitan dengan tiap pegawai yang diserahi tugas bagi fungsi tersebut. </a:t>
            </a:r>
          </a:p>
          <a:p>
            <a:pPr>
              <a:buFont typeface="Wingdings" pitchFamily="2" charset="2"/>
              <a:buChar char="v"/>
            </a:pPr>
            <a:r>
              <a:rPr lang="id-ID" sz="2000" dirty="0" smtClean="0">
                <a:latin typeface="Times New Roman" pitchFamily="18" charset="0"/>
                <a:cs typeface="Times New Roman" pitchFamily="18" charset="0"/>
              </a:rPr>
              <a:t> Fungsi  : </a:t>
            </a:r>
          </a:p>
          <a:p>
            <a:r>
              <a:rPr lang="id-ID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000" dirty="0" smtClean="0">
                <a:latin typeface="Times New Roman" pitchFamily="18" charset="0"/>
                <a:cs typeface="Times New Roman" pitchFamily="18" charset="0"/>
              </a:rPr>
              <a:t>-  menunjukkan unit organisasi yang ada dalam organisasi dan tugasnya</a:t>
            </a:r>
          </a:p>
          <a:p>
            <a:pPr>
              <a:buFontTx/>
              <a:buChar char="-"/>
            </a:pPr>
            <a:r>
              <a:rPr lang="id-ID" sz="2000" dirty="0" smtClean="0">
                <a:latin typeface="Times New Roman" pitchFamily="18" charset="0"/>
                <a:cs typeface="Times New Roman" pitchFamily="18" charset="0"/>
              </a:rPr>
              <a:t>Memperlihatkan garis wewenang , tanggung jawab dan hubungan kerja antar unit </a:t>
            </a:r>
          </a:p>
          <a:p>
            <a:pPr>
              <a:buFontTx/>
              <a:buChar char="-"/>
            </a:pPr>
            <a:r>
              <a:rPr lang="id-ID" sz="2000" dirty="0" smtClean="0">
                <a:latin typeface="Times New Roman" pitchFamily="18" charset="0"/>
                <a:cs typeface="Times New Roman" pitchFamily="18" charset="0"/>
              </a:rPr>
              <a:t>-  menunjukkan rentang kendali bagi pimpinan masing-masing unit</a:t>
            </a:r>
          </a:p>
          <a:p>
            <a:pPr>
              <a:buFontTx/>
              <a:buChar char="-"/>
            </a:pPr>
            <a:r>
              <a:rPr lang="id-ID" sz="2000" dirty="0" smtClean="0">
                <a:latin typeface="Times New Roman" pitchFamily="18" charset="0"/>
                <a:cs typeface="Times New Roman" pitchFamily="18" charset="0"/>
              </a:rPr>
              <a:t>-   menggambarkan jenjang karier yang mungkin dapat dicapai anggota organisasi </a:t>
            </a:r>
            <a:endParaRPr lang="id-ID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38375" y="571500"/>
            <a:ext cx="7429500" cy="533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3600" dirty="0">
                <a:solidFill>
                  <a:srgbClr val="FF9900"/>
                </a:solidFill>
                <a:ea typeface="ＭＳ Ｐゴシック" pitchFamily="1" charset="-128"/>
              </a:rPr>
              <a:t> </a:t>
            </a:r>
            <a:r>
              <a:rPr lang="id-ID" sz="3600" dirty="0" smtClean="0">
                <a:solidFill>
                  <a:srgbClr val="FF0000"/>
                </a:solidFill>
                <a:ea typeface="ＭＳ Ｐゴシック" pitchFamily="1" charset="-128"/>
              </a:rPr>
              <a:t>Pe</a:t>
            </a:r>
            <a:r>
              <a:rPr lang="id-ID" sz="3600" dirty="0" smtClean="0">
                <a:solidFill>
                  <a:srgbClr val="FF0000"/>
                </a:solidFill>
              </a:rPr>
              <a:t>ngertian dan Fungsi</a:t>
            </a:r>
            <a:endParaRPr lang="id-ID" sz="3600" dirty="0">
              <a:solidFill>
                <a:srgbClr val="FF0000"/>
              </a:solidFill>
              <a:ea typeface="ＭＳ Ｐゴシック" pitchFamily="1" charset="-128"/>
            </a:endParaRPr>
          </a:p>
        </p:txBody>
      </p:sp>
      <p:pic>
        <p:nvPicPr>
          <p:cNvPr id="2" name="Picture 2" descr="C:\Users\User UT\AppData\Local\Microsoft\Windows\Temporary Internet Files\Content.IE5\WFEBRB8U\MC90005632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68" y="5143512"/>
            <a:ext cx="1804111" cy="118963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/>
          <p:cNvSpPr txBox="1">
            <a:spLocks noChangeArrowheads="1"/>
          </p:cNvSpPr>
          <p:nvPr/>
        </p:nvSpPr>
        <p:spPr bwMode="auto">
          <a:xfrm>
            <a:off x="1166786" y="2000240"/>
            <a:ext cx="8150225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id-ID" sz="2400" dirty="0" smtClean="0"/>
              <a:t>Penetapan Pusat Bagan</a:t>
            </a:r>
          </a:p>
          <a:p>
            <a:pPr marL="457200" indent="-457200">
              <a:buFont typeface="+mj-lt"/>
              <a:buAutoNum type="arabicPeriod"/>
            </a:pPr>
            <a:r>
              <a:rPr lang="id-ID" sz="2400" dirty="0" smtClean="0"/>
              <a:t>Susunan Bagan</a:t>
            </a:r>
          </a:p>
          <a:p>
            <a:pPr marL="457200" indent="-457200">
              <a:buFont typeface="+mj-lt"/>
              <a:buAutoNum type="arabicPeriod"/>
            </a:pPr>
            <a:r>
              <a:rPr lang="id-ID" sz="2400" dirty="0" smtClean="0"/>
              <a:t>Bentuk Kotak</a:t>
            </a:r>
          </a:p>
          <a:p>
            <a:pPr marL="457200" indent="-457200">
              <a:buFont typeface="+mj-lt"/>
              <a:buAutoNum type="arabicPeriod"/>
            </a:pPr>
            <a:r>
              <a:rPr lang="id-ID" sz="2400" dirty="0" smtClean="0"/>
              <a:t>Letak Kotak</a:t>
            </a:r>
          </a:p>
          <a:p>
            <a:pPr marL="457200" indent="-457200">
              <a:buFont typeface="+mj-lt"/>
              <a:buAutoNum type="arabicPeriod"/>
            </a:pPr>
            <a:r>
              <a:rPr lang="id-ID" sz="2400" dirty="0" smtClean="0"/>
              <a:t>Saluran Wewenang dan Tanggung Jawab</a:t>
            </a:r>
          </a:p>
          <a:p>
            <a:pPr marL="457200" indent="-457200">
              <a:buFont typeface="+mj-lt"/>
              <a:buAutoNum type="arabicPeriod"/>
            </a:pPr>
            <a:r>
              <a:rPr lang="id-ID" sz="2400" dirty="0" smtClean="0"/>
              <a:t>Kedudukan tenaga staf</a:t>
            </a:r>
          </a:p>
          <a:p>
            <a:pPr marL="457200" indent="-457200">
              <a:buFont typeface="+mj-lt"/>
              <a:buAutoNum type="arabicPeriod"/>
            </a:pPr>
            <a:r>
              <a:rPr lang="id-ID" sz="2400" dirty="0" smtClean="0"/>
              <a:t>Keterangan-keterangan bagan</a:t>
            </a:r>
          </a:p>
          <a:p>
            <a:pPr marL="457200" indent="-457200">
              <a:buFont typeface="+mj-lt"/>
              <a:buAutoNum type="arabicPeriod"/>
            </a:pPr>
            <a:endParaRPr lang="id-ID" sz="2400" dirty="0"/>
          </a:p>
        </p:txBody>
      </p:sp>
      <p:sp>
        <p:nvSpPr>
          <p:cNvPr id="5" name="Rectangle 4"/>
          <p:cNvSpPr/>
          <p:nvPr/>
        </p:nvSpPr>
        <p:spPr>
          <a:xfrm>
            <a:off x="2238375" y="571500"/>
            <a:ext cx="7429500" cy="1143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3600" dirty="0" smtClean="0">
                <a:solidFill>
                  <a:srgbClr val="FFC000"/>
                </a:solidFill>
                <a:ea typeface="ＭＳ Ｐゴシック" pitchFamily="1" charset="-128"/>
              </a:rPr>
              <a:t>Petunjuk Pokok Penggambaran Bagan Organisasi </a:t>
            </a:r>
            <a:endParaRPr lang="id-ID" sz="3600" dirty="0">
              <a:solidFill>
                <a:srgbClr val="FFC000"/>
              </a:solidFill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/>
          <p:cNvSpPr txBox="1">
            <a:spLocks noChangeArrowheads="1"/>
          </p:cNvSpPr>
          <p:nvPr/>
        </p:nvSpPr>
        <p:spPr bwMode="auto">
          <a:xfrm>
            <a:off x="1095348" y="2285992"/>
            <a:ext cx="7929563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800" dirty="0" smtClean="0">
                <a:latin typeface="Times New Roman" pitchFamily="18" charset="0"/>
                <a:cs typeface="Times New Roman" pitchFamily="18" charset="0"/>
              </a:rPr>
              <a:t>Menurut Keith Davis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id-ID" sz="2400" dirty="0" smtClean="0">
                <a:latin typeface="Times New Roman" pitchFamily="18" charset="0"/>
                <a:cs typeface="Times New Roman" pitchFamily="18" charset="0"/>
              </a:rPr>
              <a:t>Vertical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id-ID" sz="2400" dirty="0" smtClean="0">
                <a:latin typeface="Times New Roman" pitchFamily="18" charset="0"/>
                <a:cs typeface="Times New Roman" pitchFamily="18" charset="0"/>
              </a:rPr>
              <a:t>Horizontal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id-ID" sz="2400" dirty="0" smtClean="0">
                <a:latin typeface="Times New Roman" pitchFamily="18" charset="0"/>
                <a:cs typeface="Times New Roman" pitchFamily="18" charset="0"/>
              </a:rPr>
              <a:t>Circular using boxes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id-ID" sz="2400" dirty="0" smtClean="0">
                <a:latin typeface="Times New Roman" pitchFamily="18" charset="0"/>
                <a:cs typeface="Times New Roman" pitchFamily="18" charset="0"/>
              </a:rPr>
              <a:t>Semi circular using lines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id-ID" sz="2400" dirty="0" smtClean="0">
                <a:latin typeface="Times New Roman" pitchFamily="18" charset="0"/>
                <a:cs typeface="Times New Roman" pitchFamily="18" charset="0"/>
              </a:rPr>
              <a:t>Elliptical using lines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id-ID" sz="2400" dirty="0" smtClean="0">
                <a:latin typeface="Times New Roman" pitchFamily="18" charset="0"/>
                <a:cs typeface="Times New Roman" pitchFamily="18" charset="0"/>
              </a:rPr>
              <a:t>Inverted pyramide or living chart </a:t>
            </a:r>
            <a:endParaRPr lang="id-ID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76500" y="609600"/>
            <a:ext cx="7429500" cy="110488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3600" dirty="0" smtClean="0">
                <a:solidFill>
                  <a:srgbClr val="FF0000"/>
                </a:solidFill>
                <a:ea typeface="ＭＳ Ｐゴシック" pitchFamily="1" charset="-128"/>
              </a:rPr>
              <a:t>Macam-macam </a:t>
            </a:r>
          </a:p>
          <a:p>
            <a:pPr algn="ctr">
              <a:defRPr/>
            </a:pPr>
            <a:r>
              <a:rPr lang="id-ID" sz="3600" dirty="0" smtClean="0">
                <a:solidFill>
                  <a:srgbClr val="FF0000"/>
                </a:solidFill>
                <a:ea typeface="ＭＳ Ｐゴシック" pitchFamily="1" charset="-128"/>
              </a:rPr>
              <a:t>Bagan Organisasi</a:t>
            </a:r>
            <a:endParaRPr lang="id-ID" sz="3600" dirty="0">
              <a:solidFill>
                <a:srgbClr val="FF0000"/>
              </a:solidFill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/>
          <p:cNvSpPr txBox="1">
            <a:spLocks noChangeArrowheads="1"/>
          </p:cNvSpPr>
          <p:nvPr/>
        </p:nvSpPr>
        <p:spPr bwMode="auto">
          <a:xfrm>
            <a:off x="309530" y="2428868"/>
            <a:ext cx="91440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/>
            <a:r>
              <a:rPr lang="id-ID" sz="2400" dirty="0" smtClean="0"/>
              <a:t>Menurut Henry Hodges :</a:t>
            </a:r>
          </a:p>
          <a:p>
            <a:pPr marL="514350" indent="-514350"/>
            <a:r>
              <a:rPr lang="id-ID" sz="2400" dirty="0" smtClean="0">
                <a:latin typeface="Century Gothic" pitchFamily="34" charset="0"/>
                <a:cs typeface="Times New Roman" pitchFamily="18" charset="0"/>
              </a:rPr>
              <a:t>Bentuk piramida                                       Bentuk Horizontal </a:t>
            </a:r>
            <a:endParaRPr lang="id-ID" sz="2400" dirty="0"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76500" y="609600"/>
            <a:ext cx="7429500" cy="13906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2400" dirty="0" smtClean="0">
                <a:solidFill>
                  <a:schemeClr val="bg1"/>
                </a:solidFill>
                <a:ea typeface="ＭＳ Ｐゴシック" pitchFamily="1" charset="-128"/>
              </a:rPr>
              <a:t>Bagan Organisasi menurut Bentuknya</a:t>
            </a:r>
            <a:endParaRPr lang="id-ID" sz="2400" dirty="0">
              <a:solidFill>
                <a:srgbClr val="FFFFFF"/>
              </a:solidFill>
              <a:ea typeface="ＭＳ Ｐゴシック" pitchFamily="1" charset="-128"/>
            </a:endParaRPr>
          </a:p>
        </p:txBody>
      </p:sp>
      <p:pic>
        <p:nvPicPr>
          <p:cNvPr id="5122" name="Picture 2" descr="C:\Users\User UT\AppData\Local\Microsoft\Windows\Temporary Internet Files\Content.IE5\EYLZTPKY\MC900434822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3357562"/>
            <a:ext cx="1828572" cy="1828572"/>
          </a:xfrm>
          <a:prstGeom prst="rect">
            <a:avLst/>
          </a:prstGeom>
          <a:noFill/>
        </p:spPr>
      </p:pic>
      <p:graphicFrame>
        <p:nvGraphicFramePr>
          <p:cNvPr id="6" name="Diagram 5"/>
          <p:cNvGraphicFramePr/>
          <p:nvPr/>
        </p:nvGraphicFramePr>
        <p:xfrm>
          <a:off x="5381628" y="3500438"/>
          <a:ext cx="3429024" cy="2201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8" y="179388"/>
            <a:ext cx="7972425" cy="1249348"/>
          </a:xfrm>
        </p:spPr>
        <p:txBody>
          <a:bodyPr/>
          <a:lstStyle/>
          <a:p>
            <a:r>
              <a:rPr lang="id-ID" sz="2400" dirty="0" smtClean="0">
                <a:solidFill>
                  <a:srgbClr val="CC00CC"/>
                </a:solidFill>
              </a:rPr>
              <a:t>Bentuk Bagan Organisasi ....(lanjutan)</a:t>
            </a:r>
            <a:endParaRPr lang="id-ID" sz="2400" dirty="0">
              <a:solidFill>
                <a:srgbClr val="CC00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Bentuk Vertical</a:t>
            </a:r>
          </a:p>
          <a:p>
            <a:endParaRPr lang="id-ID" dirty="0" smtClean="0"/>
          </a:p>
          <a:p>
            <a:r>
              <a:rPr lang="id-ID" dirty="0" smtClean="0"/>
              <a:t>Bentuk Lingkaran</a:t>
            </a:r>
          </a:p>
          <a:p>
            <a:r>
              <a:rPr lang="id-ID" dirty="0" smtClean="0"/>
              <a:t>Setengah Lingkaran</a:t>
            </a:r>
          </a:p>
          <a:p>
            <a:r>
              <a:rPr lang="id-ID" dirty="0" smtClean="0"/>
              <a:t>Piramida terbalik</a:t>
            </a:r>
          </a:p>
          <a:p>
            <a:r>
              <a:rPr lang="id-ID" dirty="0" smtClean="0"/>
              <a:t>Bentuk Lukisan</a:t>
            </a:r>
          </a:p>
          <a:p>
            <a:pPr>
              <a:buNone/>
            </a:pPr>
            <a:endParaRPr lang="id-ID" dirty="0" smtClean="0"/>
          </a:p>
          <a:p>
            <a:pPr>
              <a:buNone/>
            </a:pPr>
            <a:endParaRPr lang="id-ID" dirty="0" smtClean="0"/>
          </a:p>
          <a:p>
            <a:pPr>
              <a:buNone/>
            </a:pPr>
            <a:r>
              <a:rPr lang="id-ID" dirty="0" smtClean="0"/>
              <a:t>                    </a:t>
            </a:r>
            <a:endParaRPr lang="id-ID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4667248" y="1643050"/>
          <a:ext cx="2500330" cy="1785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z="2400" dirty="0" smtClean="0"/>
              <a:t>Bagan Organisasi Menurut Isinya</a:t>
            </a:r>
            <a:endParaRPr lang="id-ID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id-ID" dirty="0" smtClean="0"/>
              <a:t>Bagan struktur </a:t>
            </a:r>
          </a:p>
          <a:p>
            <a:pPr>
              <a:spcBef>
                <a:spcPts val="0"/>
              </a:spcBef>
            </a:pPr>
            <a:r>
              <a:rPr lang="id-ID" dirty="0" smtClean="0"/>
              <a:t>Bagan Fungsi </a:t>
            </a:r>
          </a:p>
          <a:p>
            <a:pPr>
              <a:spcBef>
                <a:spcPts val="0"/>
              </a:spcBef>
            </a:pPr>
            <a:r>
              <a:rPr lang="id-ID" dirty="0" smtClean="0"/>
              <a:t>Bagan jabatan </a:t>
            </a:r>
          </a:p>
          <a:p>
            <a:pPr>
              <a:spcBef>
                <a:spcPts val="0"/>
              </a:spcBef>
            </a:pPr>
            <a:r>
              <a:rPr lang="id-ID" dirty="0" smtClean="0"/>
              <a:t>Bagan nama dan pangkat </a:t>
            </a:r>
            <a:endParaRPr lang="id-ID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 UT\AppData\Local\Microsoft\Windows\Temporary Internet Files\Content.IE5\EYLZTPKY\MC900434479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1034" y="2714620"/>
            <a:ext cx="6072230" cy="250033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"/>
      </a:majorFont>
      <a:minorFont>
        <a:latin typeface="Gill Sans"/>
        <a:ea typeface="ヒラギノ角ゴ ProN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pitchFamily="32" charset="0"/>
            <a:ea typeface="ヒラギノ角ゴ ProN W3" pitchFamily="32" charset="-128"/>
            <a:sym typeface="Gill Sans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pitchFamily="32" charset="0"/>
            <a:ea typeface="ヒラギノ角ゴ ProN W3" pitchFamily="32" charset="-128"/>
            <a:sym typeface="Gill Sans" pitchFamily="32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1755</TotalTime>
  <Pages>0</Pages>
  <Words>191</Words>
  <Characters>0</Characters>
  <Application>Microsoft Office PowerPoint</Application>
  <PresentationFormat>A4 Paper (210x297 mm)</PresentationFormat>
  <Lines>0</Lines>
  <Paragraphs>55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Title &amp; Bullets - 2 Column</vt:lpstr>
      <vt:lpstr>Bagan Organisasi</vt:lpstr>
      <vt:lpstr>Slide 2</vt:lpstr>
      <vt:lpstr>Slide 3</vt:lpstr>
      <vt:lpstr>Slide 4</vt:lpstr>
      <vt:lpstr>Slide 5</vt:lpstr>
      <vt:lpstr>Bentuk Bagan Organisasi ....(lanjutan)</vt:lpstr>
      <vt:lpstr>Bagan Organisasi Menurut Isinya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</dc:creator>
  <cp:lastModifiedBy>User UT</cp:lastModifiedBy>
  <cp:revision>582</cp:revision>
  <dcterms:modified xsi:type="dcterms:W3CDTF">2013-10-07T07:50:07Z</dcterms:modified>
</cp:coreProperties>
</file>